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15"/>
  </p:notesMasterIdLst>
  <p:sldIdLst>
    <p:sldId id="256" r:id="rId2"/>
    <p:sldId id="257" r:id="rId3"/>
    <p:sldId id="258" r:id="rId4"/>
    <p:sldId id="308" r:id="rId5"/>
    <p:sldId id="260" r:id="rId6"/>
    <p:sldId id="261" r:id="rId7"/>
    <p:sldId id="262" r:id="rId8"/>
    <p:sldId id="267" r:id="rId9"/>
    <p:sldId id="271" r:id="rId10"/>
    <p:sldId id="266" r:id="rId11"/>
    <p:sldId id="279" r:id="rId12"/>
    <p:sldId id="268" r:id="rId13"/>
    <p:sldId id="273" r:id="rId14"/>
  </p:sldIdLst>
  <p:sldSz cx="9144000" cy="5143500" type="screen16x9"/>
  <p:notesSz cx="6858000" cy="9144000"/>
  <p:embeddedFontLst>
    <p:embeddedFont>
      <p:font typeface="Bebas Neue" panose="020B0606020202050201" pitchFamily="34" charset="0"/>
      <p:regular r:id="rId16"/>
    </p:embeddedFont>
    <p:embeddedFont>
      <p:font typeface="Jura" panose="020B0604020202020204" charset="0"/>
      <p:regular r:id="rId17"/>
      <p:bold r:id="rId18"/>
    </p:embeddedFont>
    <p:embeddedFont>
      <p:font typeface="MuseoModerno Black" panose="020B0604020202020204" charset="0"/>
      <p:bold r:id="rId19"/>
      <p:boldItalic r:id="rId20"/>
    </p:embeddedFont>
    <p:embeddedFont>
      <p:font typeface="Righteous" panose="020B0604020202020204" charset="0"/>
      <p:regular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5BAF4D2-B78F-4A56-BC23-7D32C84E04FF}">
  <a:tblStyle styleId="{95BAF4D2-B78F-4A56-BC23-7D32C84E04F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gif>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e3c1e5b5fb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e3c1e5b5fb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3"/>
        <p:cNvGrpSpPr/>
        <p:nvPr/>
      </p:nvGrpSpPr>
      <p:grpSpPr>
        <a:xfrm>
          <a:off x="0" y="0"/>
          <a:ext cx="0" cy="0"/>
          <a:chOff x="0" y="0"/>
          <a:chExt cx="0" cy="0"/>
        </a:xfrm>
      </p:grpSpPr>
      <p:sp>
        <p:nvSpPr>
          <p:cNvPr id="1544" name="Google Shape;1544;ge3c1e5b5fb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5" name="Google Shape;1545;ge3c1e5b5fb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ge3c1e5b5fb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 name="Google Shape;766;ge3c1e5b5fb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
        <p:cNvGrpSpPr/>
        <p:nvPr/>
      </p:nvGrpSpPr>
      <p:grpSpPr>
        <a:xfrm>
          <a:off x="0" y="0"/>
          <a:ext cx="0" cy="0"/>
          <a:chOff x="0" y="0"/>
          <a:chExt cx="0" cy="0"/>
        </a:xfrm>
      </p:grpSpPr>
      <p:sp>
        <p:nvSpPr>
          <p:cNvPr id="968" name="Google Shape;968;ge3c1e5b5fb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9" name="Google Shape;969;ge3c1e5b5fb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e38c20ff0f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e38c20ff0f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e38c20ff0f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e38c20ff0f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
        <p:cNvGrpSpPr/>
        <p:nvPr/>
      </p:nvGrpSpPr>
      <p:grpSpPr>
        <a:xfrm>
          <a:off x="0" y="0"/>
          <a:ext cx="0" cy="0"/>
          <a:chOff x="0" y="0"/>
          <a:chExt cx="0" cy="0"/>
        </a:xfrm>
      </p:grpSpPr>
      <p:sp>
        <p:nvSpPr>
          <p:cNvPr id="859" name="Google Shape;859;ge3c1e5b5fb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 name="Google Shape;860;ge3c1e5b5fb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07265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e3c1e5b5f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e3c1e5b5f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e3c1e5b5fb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e3c1e5b5fb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e3c1e5b5fb_0_2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e3c1e5b5fb_0_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e3c1e5b5fb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e3c1e5b5fb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
        <p:cNvGrpSpPr/>
        <p:nvPr/>
      </p:nvGrpSpPr>
      <p:grpSpPr>
        <a:xfrm>
          <a:off x="0" y="0"/>
          <a:ext cx="0" cy="0"/>
          <a:chOff x="0" y="0"/>
          <a:chExt cx="0" cy="0"/>
        </a:xfrm>
      </p:grpSpPr>
      <p:sp>
        <p:nvSpPr>
          <p:cNvPr id="923" name="Google Shape;923;ge3c1e5b5fb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 name="Google Shape;924;ge3c1e5b5fb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67500" y="849175"/>
            <a:ext cx="5218500" cy="2580000"/>
          </a:xfrm>
          <a:prstGeom prst="rect">
            <a:avLst/>
          </a:prstGeom>
          <a:noFill/>
        </p:spPr>
        <p:txBody>
          <a:bodyPr spcFirstLastPara="1" wrap="square" lIns="91425" tIns="91425" rIns="91425" bIns="91425" anchor="ctr" anchorCtr="0">
            <a:noAutofit/>
          </a:bodyPr>
          <a:lstStyle>
            <a:lvl1pPr lvl="0">
              <a:spcBef>
                <a:spcPts val="0"/>
              </a:spcBef>
              <a:spcAft>
                <a:spcPts val="0"/>
              </a:spcAft>
              <a:buSzPts val="5200"/>
              <a:buNone/>
              <a:defRPr sz="57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867500" y="3823950"/>
            <a:ext cx="4807200" cy="409500"/>
          </a:xfrm>
          <a:prstGeom prst="rect">
            <a:avLst/>
          </a:prstGeom>
          <a:noFill/>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233825" y="262867"/>
            <a:ext cx="6301119" cy="382141"/>
            <a:chOff x="-233825" y="262867"/>
            <a:chExt cx="6301119" cy="382141"/>
          </a:xfrm>
        </p:grpSpPr>
        <p:cxnSp>
          <p:nvCxnSpPr>
            <p:cNvPr id="12" name="Google Shape;12;p2"/>
            <p:cNvCxnSpPr/>
            <p:nvPr/>
          </p:nvCxnSpPr>
          <p:spPr>
            <a:xfrm>
              <a:off x="-233825" y="454400"/>
              <a:ext cx="5995800" cy="0"/>
            </a:xfrm>
            <a:prstGeom prst="straightConnector1">
              <a:avLst/>
            </a:prstGeom>
            <a:noFill/>
            <a:ln w="9525" cap="flat" cmpd="sng">
              <a:solidFill>
                <a:schemeClr val="lt1"/>
              </a:solidFill>
              <a:prstDash val="solid"/>
              <a:round/>
              <a:headEnd type="none" w="med" len="med"/>
              <a:tailEnd type="none" w="med" len="med"/>
            </a:ln>
          </p:spPr>
        </p:cxnSp>
        <p:grpSp>
          <p:nvGrpSpPr>
            <p:cNvPr id="13" name="Google Shape;13;p2"/>
            <p:cNvGrpSpPr/>
            <p:nvPr/>
          </p:nvGrpSpPr>
          <p:grpSpPr>
            <a:xfrm rot="2700771">
              <a:off x="5739001" y="321019"/>
              <a:ext cx="274531" cy="265837"/>
              <a:chOff x="6021400" y="1654100"/>
              <a:chExt cx="435350" cy="421375"/>
            </a:xfrm>
          </p:grpSpPr>
          <p:sp>
            <p:nvSpPr>
              <p:cNvPr id="14" name="Google Shape;14;p2"/>
              <p:cNvSpPr/>
              <p:nvPr/>
            </p:nvSpPr>
            <p:spPr>
              <a:xfrm>
                <a:off x="6021400" y="1731075"/>
                <a:ext cx="355825" cy="344400"/>
              </a:xfrm>
              <a:custGeom>
                <a:avLst/>
                <a:gdLst/>
                <a:ahLst/>
                <a:cxnLst/>
                <a:rect l="l" t="t" r="r" b="b"/>
                <a:pathLst>
                  <a:path w="14233" h="13776" extrusionOk="0">
                    <a:moveTo>
                      <a:pt x="5024" y="0"/>
                    </a:moveTo>
                    <a:cubicBezTo>
                      <a:pt x="4837" y="135"/>
                      <a:pt x="4656" y="283"/>
                      <a:pt x="4489" y="458"/>
                    </a:cubicBezTo>
                    <a:lnTo>
                      <a:pt x="1829" y="3110"/>
                    </a:lnTo>
                    <a:cubicBezTo>
                      <a:pt x="0" y="4940"/>
                      <a:pt x="0" y="7915"/>
                      <a:pt x="1829" y="9750"/>
                    </a:cubicBezTo>
                    <a:lnTo>
                      <a:pt x="4489" y="12404"/>
                    </a:lnTo>
                    <a:cubicBezTo>
                      <a:pt x="5402" y="13318"/>
                      <a:pt x="6600" y="13775"/>
                      <a:pt x="7806" y="13775"/>
                    </a:cubicBezTo>
                    <a:cubicBezTo>
                      <a:pt x="9004" y="13775"/>
                      <a:pt x="10208" y="13318"/>
                      <a:pt x="11121" y="12404"/>
                    </a:cubicBezTo>
                    <a:lnTo>
                      <a:pt x="13782" y="9750"/>
                    </a:lnTo>
                    <a:cubicBezTo>
                      <a:pt x="13950" y="9577"/>
                      <a:pt x="14097" y="9396"/>
                      <a:pt x="14233" y="9209"/>
                    </a:cubicBezTo>
                    <a:lnTo>
                      <a:pt x="5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196400" y="1654100"/>
                <a:ext cx="127050" cy="124475"/>
              </a:xfrm>
              <a:custGeom>
                <a:avLst/>
                <a:gdLst/>
                <a:ahLst/>
                <a:cxnLst/>
                <a:rect l="l" t="t" r="r" b="b"/>
                <a:pathLst>
                  <a:path w="5082" h="4979" extrusionOk="0">
                    <a:moveTo>
                      <a:pt x="3903" y="0"/>
                    </a:moveTo>
                    <a:cubicBezTo>
                      <a:pt x="3627" y="0"/>
                      <a:pt x="3349" y="110"/>
                      <a:pt x="3143" y="315"/>
                    </a:cubicBezTo>
                    <a:lnTo>
                      <a:pt x="1" y="3459"/>
                    </a:lnTo>
                    <a:lnTo>
                      <a:pt x="1520" y="4979"/>
                    </a:lnTo>
                    <a:lnTo>
                      <a:pt x="4662" y="1836"/>
                    </a:lnTo>
                    <a:cubicBezTo>
                      <a:pt x="5081" y="1417"/>
                      <a:pt x="5081" y="734"/>
                      <a:pt x="4662" y="315"/>
                    </a:cubicBezTo>
                    <a:cubicBezTo>
                      <a:pt x="4451" y="110"/>
                      <a:pt x="4174" y="0"/>
                      <a:pt x="3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329725" y="1787550"/>
                <a:ext cx="127025" cy="124350"/>
              </a:xfrm>
              <a:custGeom>
                <a:avLst/>
                <a:gdLst/>
                <a:ahLst/>
                <a:cxnLst/>
                <a:rect l="l" t="t" r="r" b="b"/>
                <a:pathLst>
                  <a:path w="5081" h="4974" extrusionOk="0">
                    <a:moveTo>
                      <a:pt x="3903" y="1"/>
                    </a:moveTo>
                    <a:cubicBezTo>
                      <a:pt x="3626" y="1"/>
                      <a:pt x="3356" y="104"/>
                      <a:pt x="3143" y="316"/>
                    </a:cubicBezTo>
                    <a:lnTo>
                      <a:pt x="0" y="3454"/>
                    </a:lnTo>
                    <a:lnTo>
                      <a:pt x="1520" y="4973"/>
                    </a:lnTo>
                    <a:lnTo>
                      <a:pt x="4662" y="1831"/>
                    </a:lnTo>
                    <a:cubicBezTo>
                      <a:pt x="5081" y="1412"/>
                      <a:pt x="5081" y="735"/>
                      <a:pt x="4662" y="316"/>
                    </a:cubicBezTo>
                    <a:cubicBezTo>
                      <a:pt x="4450" y="104"/>
                      <a:pt x="4180" y="1"/>
                      <a:pt x="3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 name="Google Shape;17;p2"/>
          <p:cNvGrpSpPr/>
          <p:nvPr/>
        </p:nvGrpSpPr>
        <p:grpSpPr>
          <a:xfrm rot="-5400000" flipH="1">
            <a:off x="-3506483" y="2005869"/>
            <a:ext cx="7610763" cy="832396"/>
            <a:chOff x="-71925" y="-884100"/>
            <a:chExt cx="9144255" cy="1188797"/>
          </a:xfrm>
        </p:grpSpPr>
        <p:sp>
          <p:nvSpPr>
            <p:cNvPr id="18" name="Google Shape;18;p2"/>
            <p:cNvSpPr/>
            <p:nvPr/>
          </p:nvSpPr>
          <p:spPr>
            <a:xfrm>
              <a:off x="-71925" y="-884100"/>
              <a:ext cx="3175016" cy="741739"/>
            </a:xfrm>
            <a:custGeom>
              <a:avLst/>
              <a:gdLst/>
              <a:ahLst/>
              <a:cxnLst/>
              <a:rect l="l" t="t" r="r" b="b"/>
              <a:pathLst>
                <a:path w="99196" h="44764" extrusionOk="0">
                  <a:moveTo>
                    <a:pt x="96826" y="0"/>
                  </a:moveTo>
                  <a:cubicBezTo>
                    <a:pt x="87993" y="14934"/>
                    <a:pt x="80556" y="32035"/>
                    <a:pt x="64567" y="38354"/>
                  </a:cubicBezTo>
                  <a:cubicBezTo>
                    <a:pt x="60625" y="39913"/>
                    <a:pt x="56746" y="40615"/>
                    <a:pt x="52946" y="40615"/>
                  </a:cubicBezTo>
                  <a:cubicBezTo>
                    <a:pt x="32157" y="40615"/>
                    <a:pt x="13718" y="19608"/>
                    <a:pt x="0" y="2967"/>
                  </a:cubicBezTo>
                  <a:lnTo>
                    <a:pt x="0" y="7107"/>
                  </a:lnTo>
                  <a:cubicBezTo>
                    <a:pt x="13714" y="23750"/>
                    <a:pt x="32154" y="44764"/>
                    <a:pt x="52946" y="44764"/>
                  </a:cubicBezTo>
                  <a:cubicBezTo>
                    <a:pt x="56744" y="44764"/>
                    <a:pt x="60620" y="44063"/>
                    <a:pt x="64560" y="42506"/>
                  </a:cubicBezTo>
                  <a:cubicBezTo>
                    <a:pt x="82058" y="35592"/>
                    <a:pt x="89185" y="15722"/>
                    <a:pt x="991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0108" y="-884100"/>
              <a:ext cx="2963286" cy="591317"/>
            </a:xfrm>
            <a:custGeom>
              <a:avLst/>
              <a:gdLst/>
              <a:ahLst/>
              <a:cxnLst/>
              <a:rect l="l" t="t" r="r" b="b"/>
              <a:pathLst>
                <a:path w="92581" h="35686" extrusionOk="0">
                  <a:moveTo>
                    <a:pt x="0" y="0"/>
                  </a:moveTo>
                  <a:cubicBezTo>
                    <a:pt x="13539" y="16291"/>
                    <a:pt x="31336" y="35685"/>
                    <a:pt x="51325" y="35685"/>
                  </a:cubicBezTo>
                  <a:cubicBezTo>
                    <a:pt x="55137" y="35685"/>
                    <a:pt x="59029" y="34980"/>
                    <a:pt x="62986" y="33413"/>
                  </a:cubicBezTo>
                  <a:cubicBezTo>
                    <a:pt x="77218" y="27771"/>
                    <a:pt x="84802" y="13613"/>
                    <a:pt x="92580" y="0"/>
                  </a:cubicBezTo>
                  <a:lnTo>
                    <a:pt x="90408" y="0"/>
                  </a:lnTo>
                  <a:cubicBezTo>
                    <a:pt x="83313" y="12253"/>
                    <a:pt x="75803" y="24165"/>
                    <a:pt x="63023" y="29236"/>
                  </a:cubicBezTo>
                  <a:cubicBezTo>
                    <a:pt x="59050" y="30812"/>
                    <a:pt x="55143" y="31522"/>
                    <a:pt x="51318" y="31522"/>
                  </a:cubicBezTo>
                  <a:cubicBezTo>
                    <a:pt x="33004" y="31522"/>
                    <a:pt x="16543" y="15259"/>
                    <a:pt x="34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1925" y="-884100"/>
              <a:ext cx="3386650" cy="891400"/>
            </a:xfrm>
            <a:custGeom>
              <a:avLst/>
              <a:gdLst/>
              <a:ahLst/>
              <a:cxnLst/>
              <a:rect l="l" t="t" r="r" b="b"/>
              <a:pathLst>
                <a:path w="105808" h="53796" extrusionOk="0">
                  <a:moveTo>
                    <a:pt x="102436" y="0"/>
                  </a:moveTo>
                  <a:cubicBezTo>
                    <a:pt x="90488" y="16145"/>
                    <a:pt x="83963" y="39750"/>
                    <a:pt x="64567" y="47422"/>
                  </a:cubicBezTo>
                  <a:cubicBezTo>
                    <a:pt x="60625" y="48981"/>
                    <a:pt x="56747" y="49682"/>
                    <a:pt x="52947" y="49682"/>
                  </a:cubicBezTo>
                  <a:cubicBezTo>
                    <a:pt x="32156" y="49682"/>
                    <a:pt x="13712" y="28671"/>
                    <a:pt x="0" y="12029"/>
                  </a:cubicBezTo>
                  <a:lnTo>
                    <a:pt x="0" y="16175"/>
                  </a:lnTo>
                  <a:cubicBezTo>
                    <a:pt x="13707" y="32812"/>
                    <a:pt x="32119" y="53795"/>
                    <a:pt x="52888" y="53795"/>
                  </a:cubicBezTo>
                  <a:cubicBezTo>
                    <a:pt x="56714" y="53795"/>
                    <a:pt x="60620" y="53083"/>
                    <a:pt x="64591" y="51501"/>
                  </a:cubicBezTo>
                  <a:cubicBezTo>
                    <a:pt x="85653" y="43115"/>
                    <a:pt x="91549" y="15871"/>
                    <a:pt x="105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5229039" y="-884100"/>
              <a:ext cx="3843012" cy="684043"/>
            </a:xfrm>
            <a:custGeom>
              <a:avLst/>
              <a:gdLst/>
              <a:ahLst/>
              <a:cxnLst/>
              <a:rect l="l" t="t" r="r" b="b"/>
              <a:pathLst>
                <a:path w="120066" h="41282" extrusionOk="0">
                  <a:moveTo>
                    <a:pt x="0" y="0"/>
                  </a:moveTo>
                  <a:cubicBezTo>
                    <a:pt x="19721" y="13196"/>
                    <a:pt x="36784" y="33544"/>
                    <a:pt x="59558" y="39608"/>
                  </a:cubicBezTo>
                  <a:cubicBezTo>
                    <a:pt x="63838" y="40749"/>
                    <a:pt x="67923" y="41282"/>
                    <a:pt x="71837" y="41282"/>
                  </a:cubicBezTo>
                  <a:cubicBezTo>
                    <a:pt x="89348" y="41282"/>
                    <a:pt x="103431" y="30623"/>
                    <a:pt x="116149" y="16058"/>
                  </a:cubicBezTo>
                  <a:cubicBezTo>
                    <a:pt x="117476" y="14531"/>
                    <a:pt x="118780" y="13017"/>
                    <a:pt x="120065" y="11508"/>
                  </a:cubicBezTo>
                  <a:lnTo>
                    <a:pt x="120065" y="7362"/>
                  </a:lnTo>
                  <a:cubicBezTo>
                    <a:pt x="118780" y="8876"/>
                    <a:pt x="117484" y="10397"/>
                    <a:pt x="116155" y="11924"/>
                  </a:cubicBezTo>
                  <a:cubicBezTo>
                    <a:pt x="103450" y="26559"/>
                    <a:pt x="89345" y="37178"/>
                    <a:pt x="71798" y="37178"/>
                  </a:cubicBezTo>
                  <a:cubicBezTo>
                    <a:pt x="67888" y="37178"/>
                    <a:pt x="63808" y="36651"/>
                    <a:pt x="59534" y="35524"/>
                  </a:cubicBezTo>
                  <a:cubicBezTo>
                    <a:pt x="38968" y="30104"/>
                    <a:pt x="23197" y="13023"/>
                    <a:pt x="59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29826" y="-884100"/>
              <a:ext cx="2557367" cy="440530"/>
            </a:xfrm>
            <a:custGeom>
              <a:avLst/>
              <a:gdLst/>
              <a:ahLst/>
              <a:cxnLst/>
              <a:rect l="l" t="t" r="r" b="b"/>
              <a:pathLst>
                <a:path w="79899" h="26586" extrusionOk="0">
                  <a:moveTo>
                    <a:pt x="0" y="0"/>
                  </a:moveTo>
                  <a:cubicBezTo>
                    <a:pt x="12284" y="13640"/>
                    <a:pt x="27148" y="26585"/>
                    <a:pt x="43505" y="26585"/>
                  </a:cubicBezTo>
                  <a:cubicBezTo>
                    <a:pt x="47349" y="26585"/>
                    <a:pt x="51275" y="25871"/>
                    <a:pt x="55269" y="24282"/>
                  </a:cubicBezTo>
                  <a:cubicBezTo>
                    <a:pt x="66312" y="19888"/>
                    <a:pt x="73506" y="10416"/>
                    <a:pt x="79898" y="0"/>
                  </a:cubicBezTo>
                  <a:lnTo>
                    <a:pt x="77403" y="0"/>
                  </a:lnTo>
                  <a:cubicBezTo>
                    <a:pt x="71581" y="8715"/>
                    <a:pt x="64860" y="16300"/>
                    <a:pt x="55318" y="20099"/>
                  </a:cubicBezTo>
                  <a:cubicBezTo>
                    <a:pt x="51302" y="21702"/>
                    <a:pt x="47357" y="22423"/>
                    <a:pt x="43495" y="22423"/>
                  </a:cubicBezTo>
                  <a:cubicBezTo>
                    <a:pt x="28811" y="22423"/>
                    <a:pt x="15339" y="12001"/>
                    <a:pt x="38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1925" y="-884100"/>
              <a:ext cx="9144255" cy="1039121"/>
            </a:xfrm>
            <a:custGeom>
              <a:avLst/>
              <a:gdLst/>
              <a:ahLst/>
              <a:cxnLst/>
              <a:rect l="l" t="t" r="r" b="b"/>
              <a:pathLst>
                <a:path w="285691" h="62711" extrusionOk="0">
                  <a:moveTo>
                    <a:pt x="112709" y="0"/>
                  </a:moveTo>
                  <a:cubicBezTo>
                    <a:pt x="93219" y="13413"/>
                    <a:pt x="88240" y="46765"/>
                    <a:pt x="64591" y="56268"/>
                  </a:cubicBezTo>
                  <a:cubicBezTo>
                    <a:pt x="60565" y="57886"/>
                    <a:pt x="56610" y="58613"/>
                    <a:pt x="52740" y="58613"/>
                  </a:cubicBezTo>
                  <a:cubicBezTo>
                    <a:pt x="32008" y="58613"/>
                    <a:pt x="13710" y="37742"/>
                    <a:pt x="0" y="21099"/>
                  </a:cubicBezTo>
                  <a:lnTo>
                    <a:pt x="0" y="25245"/>
                  </a:lnTo>
                  <a:cubicBezTo>
                    <a:pt x="13779" y="41962"/>
                    <a:pt x="31983" y="62711"/>
                    <a:pt x="52783" y="62711"/>
                  </a:cubicBezTo>
                  <a:cubicBezTo>
                    <a:pt x="56634" y="62711"/>
                    <a:pt x="60574" y="61999"/>
                    <a:pt x="64591" y="60420"/>
                  </a:cubicBezTo>
                  <a:cubicBezTo>
                    <a:pt x="93927" y="48882"/>
                    <a:pt x="95267" y="1223"/>
                    <a:pt x="131046" y="708"/>
                  </a:cubicBezTo>
                  <a:cubicBezTo>
                    <a:pt x="131287" y="704"/>
                    <a:pt x="131528" y="702"/>
                    <a:pt x="131768" y="702"/>
                  </a:cubicBezTo>
                  <a:cubicBezTo>
                    <a:pt x="168136" y="702"/>
                    <a:pt x="191428" y="39679"/>
                    <a:pt x="225177" y="48527"/>
                  </a:cubicBezTo>
                  <a:cubicBezTo>
                    <a:pt x="229412" y="49637"/>
                    <a:pt x="233468" y="50153"/>
                    <a:pt x="237367" y="50153"/>
                  </a:cubicBezTo>
                  <a:cubicBezTo>
                    <a:pt x="254891" y="50153"/>
                    <a:pt x="269258" y="39735"/>
                    <a:pt x="282611" y="25970"/>
                  </a:cubicBezTo>
                  <a:cubicBezTo>
                    <a:pt x="283648" y="24897"/>
                    <a:pt x="284673" y="23829"/>
                    <a:pt x="285690" y="22767"/>
                  </a:cubicBezTo>
                  <a:lnTo>
                    <a:pt x="285690" y="17181"/>
                  </a:lnTo>
                  <a:cubicBezTo>
                    <a:pt x="284487" y="18529"/>
                    <a:pt x="283264" y="19876"/>
                    <a:pt x="282029" y="21234"/>
                  </a:cubicBezTo>
                  <a:cubicBezTo>
                    <a:pt x="269068" y="35407"/>
                    <a:pt x="254906" y="46062"/>
                    <a:pt x="237442" y="46062"/>
                  </a:cubicBezTo>
                  <a:cubicBezTo>
                    <a:pt x="233527" y="46062"/>
                    <a:pt x="229447" y="45527"/>
                    <a:pt x="225177" y="44375"/>
                  </a:cubicBezTo>
                  <a:cubicBezTo>
                    <a:pt x="198970" y="37311"/>
                    <a:pt x="179617" y="11539"/>
                    <a:pt x="1552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630552" y="-884100"/>
              <a:ext cx="3441478" cy="534747"/>
            </a:xfrm>
            <a:custGeom>
              <a:avLst/>
              <a:gdLst/>
              <a:ahLst/>
              <a:cxnLst/>
              <a:rect l="l" t="t" r="r" b="b"/>
              <a:pathLst>
                <a:path w="107521" h="32272" extrusionOk="0">
                  <a:moveTo>
                    <a:pt x="0" y="0"/>
                  </a:moveTo>
                  <a:cubicBezTo>
                    <a:pt x="14780" y="12129"/>
                    <a:pt x="29000" y="25858"/>
                    <a:pt x="46975" y="30614"/>
                  </a:cubicBezTo>
                  <a:cubicBezTo>
                    <a:pt x="51247" y="31743"/>
                    <a:pt x="55326" y="32271"/>
                    <a:pt x="59235" y="32271"/>
                  </a:cubicBezTo>
                  <a:cubicBezTo>
                    <a:pt x="76787" y="32271"/>
                    <a:pt x="90909" y="21627"/>
                    <a:pt x="103610" y="7002"/>
                  </a:cubicBezTo>
                  <a:cubicBezTo>
                    <a:pt x="104939" y="5475"/>
                    <a:pt x="106235" y="3954"/>
                    <a:pt x="107520" y="2446"/>
                  </a:cubicBezTo>
                  <a:lnTo>
                    <a:pt x="107520" y="0"/>
                  </a:lnTo>
                  <a:lnTo>
                    <a:pt x="106068" y="0"/>
                  </a:lnTo>
                  <a:cubicBezTo>
                    <a:pt x="105255" y="950"/>
                    <a:pt x="104441" y="1899"/>
                    <a:pt x="103610" y="2856"/>
                  </a:cubicBezTo>
                  <a:cubicBezTo>
                    <a:pt x="90929" y="17458"/>
                    <a:pt x="76798" y="28134"/>
                    <a:pt x="59264" y="28134"/>
                  </a:cubicBezTo>
                  <a:cubicBezTo>
                    <a:pt x="55349" y="28134"/>
                    <a:pt x="51265" y="27601"/>
                    <a:pt x="46989" y="26462"/>
                  </a:cubicBezTo>
                  <a:cubicBezTo>
                    <a:pt x="31147" y="22240"/>
                    <a:pt x="18312" y="10975"/>
                    <a:pt x="5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395812" y="-884100"/>
              <a:ext cx="2200164" cy="234548"/>
            </a:xfrm>
            <a:custGeom>
              <a:avLst/>
              <a:gdLst/>
              <a:ahLst/>
              <a:cxnLst/>
              <a:rect l="l" t="t" r="r" b="b"/>
              <a:pathLst>
                <a:path w="68739" h="14155" extrusionOk="0">
                  <a:moveTo>
                    <a:pt x="0" y="0"/>
                  </a:moveTo>
                  <a:cubicBezTo>
                    <a:pt x="7125" y="5463"/>
                    <a:pt x="14686" y="10000"/>
                    <a:pt x="23202" y="12384"/>
                  </a:cubicBezTo>
                  <a:cubicBezTo>
                    <a:pt x="27518" y="13593"/>
                    <a:pt x="31646" y="14155"/>
                    <a:pt x="35605" y="14155"/>
                  </a:cubicBezTo>
                  <a:cubicBezTo>
                    <a:pt x="48131" y="14155"/>
                    <a:pt x="58970" y="8533"/>
                    <a:pt x="68739" y="0"/>
                  </a:cubicBezTo>
                  <a:lnTo>
                    <a:pt x="63580" y="0"/>
                  </a:lnTo>
                  <a:cubicBezTo>
                    <a:pt x="55205" y="6153"/>
                    <a:pt x="46017" y="10012"/>
                    <a:pt x="35699" y="10012"/>
                  </a:cubicBezTo>
                  <a:cubicBezTo>
                    <a:pt x="31726" y="10012"/>
                    <a:pt x="27585" y="9440"/>
                    <a:pt x="23258" y="8205"/>
                  </a:cubicBezTo>
                  <a:cubicBezTo>
                    <a:pt x="17107" y="6455"/>
                    <a:pt x="11483" y="3563"/>
                    <a:pt x="6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11125" y="-884100"/>
              <a:ext cx="2087945" cy="289743"/>
            </a:xfrm>
            <a:custGeom>
              <a:avLst/>
              <a:gdLst/>
              <a:ahLst/>
              <a:cxnLst/>
              <a:rect l="l" t="t" r="r" b="b"/>
              <a:pathLst>
                <a:path w="65233" h="17486" extrusionOk="0">
                  <a:moveTo>
                    <a:pt x="1" y="0"/>
                  </a:moveTo>
                  <a:cubicBezTo>
                    <a:pt x="10344" y="9788"/>
                    <a:pt x="22072" y="17486"/>
                    <a:pt x="34705" y="17486"/>
                  </a:cubicBezTo>
                  <a:cubicBezTo>
                    <a:pt x="38585" y="17486"/>
                    <a:pt x="42549" y="16760"/>
                    <a:pt x="46586" y="15146"/>
                  </a:cubicBezTo>
                  <a:cubicBezTo>
                    <a:pt x="54258" y="12073"/>
                    <a:pt x="60148" y="6574"/>
                    <a:pt x="65233" y="0"/>
                  </a:cubicBezTo>
                  <a:lnTo>
                    <a:pt x="61893" y="0"/>
                  </a:lnTo>
                  <a:cubicBezTo>
                    <a:pt x="57578" y="4718"/>
                    <a:pt x="52644" y="8591"/>
                    <a:pt x="46629" y="10969"/>
                  </a:cubicBezTo>
                  <a:cubicBezTo>
                    <a:pt x="42577" y="12574"/>
                    <a:pt x="38602" y="13297"/>
                    <a:pt x="34717" y="13297"/>
                  </a:cubicBezTo>
                  <a:cubicBezTo>
                    <a:pt x="23914" y="13297"/>
                    <a:pt x="13802" y="7711"/>
                    <a:pt x="4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008029" y="-884100"/>
              <a:ext cx="2880227" cy="384673"/>
            </a:xfrm>
            <a:custGeom>
              <a:avLst/>
              <a:gdLst/>
              <a:ahLst/>
              <a:cxnLst/>
              <a:rect l="l" t="t" r="r" b="b"/>
              <a:pathLst>
                <a:path w="89986" h="23215" extrusionOk="0">
                  <a:moveTo>
                    <a:pt x="0" y="0"/>
                  </a:moveTo>
                  <a:cubicBezTo>
                    <a:pt x="10801" y="9267"/>
                    <a:pt x="21917" y="17920"/>
                    <a:pt x="35225" y="21514"/>
                  </a:cubicBezTo>
                  <a:cubicBezTo>
                    <a:pt x="39512" y="22674"/>
                    <a:pt x="43610" y="23215"/>
                    <a:pt x="47538" y="23215"/>
                  </a:cubicBezTo>
                  <a:cubicBezTo>
                    <a:pt x="64196" y="23215"/>
                    <a:pt x="77810" y="13491"/>
                    <a:pt x="89985" y="0"/>
                  </a:cubicBezTo>
                  <a:lnTo>
                    <a:pt x="86075" y="0"/>
                  </a:lnTo>
                  <a:cubicBezTo>
                    <a:pt x="74929" y="11268"/>
                    <a:pt x="62474" y="19074"/>
                    <a:pt x="47617" y="19074"/>
                  </a:cubicBezTo>
                  <a:cubicBezTo>
                    <a:pt x="43675" y="19074"/>
                    <a:pt x="39563" y="18524"/>
                    <a:pt x="35262" y="17343"/>
                  </a:cubicBezTo>
                  <a:cubicBezTo>
                    <a:pt x="24114" y="14283"/>
                    <a:pt x="14543" y="7609"/>
                    <a:pt x="5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65974" y="-884100"/>
              <a:ext cx="1461847" cy="138608"/>
            </a:xfrm>
            <a:custGeom>
              <a:avLst/>
              <a:gdLst/>
              <a:ahLst/>
              <a:cxnLst/>
              <a:rect l="l" t="t" r="r" b="b"/>
              <a:pathLst>
                <a:path w="45672" h="8365" extrusionOk="0">
                  <a:moveTo>
                    <a:pt x="0" y="0"/>
                  </a:moveTo>
                  <a:cubicBezTo>
                    <a:pt x="7388" y="5050"/>
                    <a:pt x="15304" y="8365"/>
                    <a:pt x="23633" y="8365"/>
                  </a:cubicBezTo>
                  <a:cubicBezTo>
                    <a:pt x="27529" y="8365"/>
                    <a:pt x="31515" y="7640"/>
                    <a:pt x="35579" y="6027"/>
                  </a:cubicBezTo>
                  <a:cubicBezTo>
                    <a:pt x="39315" y="4544"/>
                    <a:pt x="42643" y="2477"/>
                    <a:pt x="45672" y="0"/>
                  </a:cubicBezTo>
                  <a:lnTo>
                    <a:pt x="39552" y="0"/>
                  </a:lnTo>
                  <a:cubicBezTo>
                    <a:pt x="38286" y="696"/>
                    <a:pt x="36969" y="1323"/>
                    <a:pt x="35591" y="1868"/>
                  </a:cubicBezTo>
                  <a:cubicBezTo>
                    <a:pt x="31522" y="3487"/>
                    <a:pt x="27532" y="4215"/>
                    <a:pt x="23631" y="4215"/>
                  </a:cubicBezTo>
                  <a:cubicBezTo>
                    <a:pt x="17886" y="4215"/>
                    <a:pt x="12336" y="2636"/>
                    <a:pt x="70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875163" y="-884100"/>
              <a:ext cx="1305138" cy="84457"/>
            </a:xfrm>
            <a:custGeom>
              <a:avLst/>
              <a:gdLst/>
              <a:ahLst/>
              <a:cxnLst/>
              <a:rect l="l" t="t" r="r" b="b"/>
              <a:pathLst>
                <a:path w="40776" h="5097" extrusionOk="0">
                  <a:moveTo>
                    <a:pt x="1" y="0"/>
                  </a:moveTo>
                  <a:cubicBezTo>
                    <a:pt x="2676" y="1303"/>
                    <a:pt x="5444" y="2409"/>
                    <a:pt x="8337" y="3246"/>
                  </a:cubicBezTo>
                  <a:cubicBezTo>
                    <a:pt x="12678" y="4511"/>
                    <a:pt x="16835" y="5096"/>
                    <a:pt x="20825" y="5096"/>
                  </a:cubicBezTo>
                  <a:cubicBezTo>
                    <a:pt x="27978" y="5096"/>
                    <a:pt x="34595" y="3216"/>
                    <a:pt x="40776" y="0"/>
                  </a:cubicBezTo>
                  <a:lnTo>
                    <a:pt x="29560" y="0"/>
                  </a:lnTo>
                  <a:cubicBezTo>
                    <a:pt x="26762" y="617"/>
                    <a:pt x="23881" y="946"/>
                    <a:pt x="20908" y="946"/>
                  </a:cubicBezTo>
                  <a:cubicBezTo>
                    <a:pt x="18049" y="946"/>
                    <a:pt x="15104" y="642"/>
                    <a:pt x="120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1925" y="-728525"/>
              <a:ext cx="9144255" cy="1033222"/>
            </a:xfrm>
            <a:custGeom>
              <a:avLst/>
              <a:gdLst/>
              <a:ahLst/>
              <a:cxnLst/>
              <a:rect l="l" t="t" r="r" b="b"/>
              <a:pathLst>
                <a:path w="285691" h="62355" extrusionOk="0">
                  <a:moveTo>
                    <a:pt x="131902" y="1"/>
                  </a:moveTo>
                  <a:cubicBezTo>
                    <a:pt x="131656" y="1"/>
                    <a:pt x="131410" y="3"/>
                    <a:pt x="131164" y="6"/>
                  </a:cubicBezTo>
                  <a:cubicBezTo>
                    <a:pt x="96261" y="496"/>
                    <a:pt x="93566" y="45319"/>
                    <a:pt x="64591" y="56088"/>
                  </a:cubicBezTo>
                  <a:cubicBezTo>
                    <a:pt x="60641" y="57556"/>
                    <a:pt x="56776" y="58220"/>
                    <a:pt x="53005" y="58220"/>
                  </a:cubicBezTo>
                  <a:cubicBezTo>
                    <a:pt x="32016" y="58220"/>
                    <a:pt x="13923" y="37656"/>
                    <a:pt x="0" y="20776"/>
                  </a:cubicBezTo>
                  <a:lnTo>
                    <a:pt x="0" y="24984"/>
                  </a:lnTo>
                  <a:cubicBezTo>
                    <a:pt x="14162" y="42293"/>
                    <a:pt x="31943" y="62355"/>
                    <a:pt x="53175" y="62355"/>
                  </a:cubicBezTo>
                  <a:cubicBezTo>
                    <a:pt x="56278" y="62355"/>
                    <a:pt x="59455" y="61926"/>
                    <a:pt x="62705" y="60998"/>
                  </a:cubicBezTo>
                  <a:cubicBezTo>
                    <a:pt x="93219" y="52283"/>
                    <a:pt x="96118" y="9013"/>
                    <a:pt x="131336" y="8305"/>
                  </a:cubicBezTo>
                  <a:cubicBezTo>
                    <a:pt x="131715" y="8298"/>
                    <a:pt x="132092" y="8294"/>
                    <a:pt x="132468" y="8294"/>
                  </a:cubicBezTo>
                  <a:cubicBezTo>
                    <a:pt x="168229" y="8294"/>
                    <a:pt x="193184" y="42463"/>
                    <a:pt x="227362" y="48980"/>
                  </a:cubicBezTo>
                  <a:cubicBezTo>
                    <a:pt x="230748" y="49625"/>
                    <a:pt x="234021" y="49926"/>
                    <a:pt x="237197" y="49926"/>
                  </a:cubicBezTo>
                  <a:cubicBezTo>
                    <a:pt x="255723" y="49926"/>
                    <a:pt x="270917" y="39675"/>
                    <a:pt x="285690" y="27646"/>
                  </a:cubicBezTo>
                  <a:lnTo>
                    <a:pt x="285690" y="21254"/>
                  </a:lnTo>
                  <a:cubicBezTo>
                    <a:pt x="271048" y="34312"/>
                    <a:pt x="256046" y="45677"/>
                    <a:pt x="237183" y="45677"/>
                  </a:cubicBezTo>
                  <a:cubicBezTo>
                    <a:pt x="233352" y="45677"/>
                    <a:pt x="229361" y="45208"/>
                    <a:pt x="225183" y="44189"/>
                  </a:cubicBezTo>
                  <a:cubicBezTo>
                    <a:pt x="191758" y="36045"/>
                    <a:pt x="167602" y="1"/>
                    <a:pt x="1319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270"/>
        <p:cNvGrpSpPr/>
        <p:nvPr/>
      </p:nvGrpSpPr>
      <p:grpSpPr>
        <a:xfrm>
          <a:off x="0" y="0"/>
          <a:ext cx="0" cy="0"/>
          <a:chOff x="0" y="0"/>
          <a:chExt cx="0" cy="0"/>
        </a:xfrm>
      </p:grpSpPr>
      <p:sp>
        <p:nvSpPr>
          <p:cNvPr id="271" name="Google Shape;271;p18"/>
          <p:cNvSpPr txBox="1">
            <a:spLocks noGrp="1"/>
          </p:cNvSpPr>
          <p:nvPr>
            <p:ph type="title"/>
          </p:nvPr>
        </p:nvSpPr>
        <p:spPr>
          <a:xfrm>
            <a:off x="720000" y="3578930"/>
            <a:ext cx="23364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2" name="Google Shape;272;p18"/>
          <p:cNvSpPr txBox="1">
            <a:spLocks noGrp="1"/>
          </p:cNvSpPr>
          <p:nvPr>
            <p:ph type="subTitle" idx="1"/>
          </p:nvPr>
        </p:nvSpPr>
        <p:spPr>
          <a:xfrm>
            <a:off x="720000" y="2815590"/>
            <a:ext cx="2336400" cy="723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3" name="Google Shape;273;p18"/>
          <p:cNvSpPr txBox="1">
            <a:spLocks noGrp="1"/>
          </p:cNvSpPr>
          <p:nvPr>
            <p:ph type="title" idx="2"/>
          </p:nvPr>
        </p:nvSpPr>
        <p:spPr>
          <a:xfrm>
            <a:off x="3403800" y="3578930"/>
            <a:ext cx="23364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4" name="Google Shape;274;p18"/>
          <p:cNvSpPr txBox="1">
            <a:spLocks noGrp="1"/>
          </p:cNvSpPr>
          <p:nvPr>
            <p:ph type="subTitle" idx="3"/>
          </p:nvPr>
        </p:nvSpPr>
        <p:spPr>
          <a:xfrm>
            <a:off x="3403800" y="2815590"/>
            <a:ext cx="2336400" cy="723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5" name="Google Shape;275;p18"/>
          <p:cNvSpPr txBox="1">
            <a:spLocks noGrp="1"/>
          </p:cNvSpPr>
          <p:nvPr>
            <p:ph type="title" idx="4"/>
          </p:nvPr>
        </p:nvSpPr>
        <p:spPr>
          <a:xfrm>
            <a:off x="6087600" y="3578930"/>
            <a:ext cx="23364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b="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6" name="Google Shape;276;p18"/>
          <p:cNvSpPr txBox="1">
            <a:spLocks noGrp="1"/>
          </p:cNvSpPr>
          <p:nvPr>
            <p:ph type="subTitle" idx="5"/>
          </p:nvPr>
        </p:nvSpPr>
        <p:spPr>
          <a:xfrm>
            <a:off x="6087600" y="2815590"/>
            <a:ext cx="2336400" cy="723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7" name="Google Shape;277;p18"/>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78" name="Google Shape;278;p18"/>
          <p:cNvGrpSpPr/>
          <p:nvPr/>
        </p:nvGrpSpPr>
        <p:grpSpPr>
          <a:xfrm>
            <a:off x="4137879" y="4390554"/>
            <a:ext cx="868242" cy="435892"/>
            <a:chOff x="4036209" y="4390554"/>
            <a:chExt cx="868242" cy="435892"/>
          </a:xfrm>
        </p:grpSpPr>
        <p:sp>
          <p:nvSpPr>
            <p:cNvPr id="279" name="Google Shape;279;p18"/>
            <p:cNvSpPr/>
            <p:nvPr/>
          </p:nvSpPr>
          <p:spPr>
            <a:xfrm>
              <a:off x="4648909" y="4390554"/>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8"/>
            <p:cNvSpPr/>
            <p:nvPr/>
          </p:nvSpPr>
          <p:spPr>
            <a:xfrm>
              <a:off x="4342559" y="4390554"/>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8"/>
            <p:cNvSpPr/>
            <p:nvPr/>
          </p:nvSpPr>
          <p:spPr>
            <a:xfrm>
              <a:off x="4036209" y="4390554"/>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282;p18"/>
          <p:cNvGrpSpPr/>
          <p:nvPr/>
        </p:nvGrpSpPr>
        <p:grpSpPr>
          <a:xfrm>
            <a:off x="-3410922" y="4496667"/>
            <a:ext cx="6301119" cy="382141"/>
            <a:chOff x="-233825" y="262867"/>
            <a:chExt cx="6301119" cy="382141"/>
          </a:xfrm>
        </p:grpSpPr>
        <p:cxnSp>
          <p:nvCxnSpPr>
            <p:cNvPr id="283" name="Google Shape;283;p18"/>
            <p:cNvCxnSpPr/>
            <p:nvPr/>
          </p:nvCxnSpPr>
          <p:spPr>
            <a:xfrm>
              <a:off x="-233825" y="454400"/>
              <a:ext cx="5995800" cy="0"/>
            </a:xfrm>
            <a:prstGeom prst="straightConnector1">
              <a:avLst/>
            </a:prstGeom>
            <a:noFill/>
            <a:ln w="9525" cap="flat" cmpd="sng">
              <a:solidFill>
                <a:schemeClr val="lt1"/>
              </a:solidFill>
              <a:prstDash val="solid"/>
              <a:round/>
              <a:headEnd type="none" w="med" len="med"/>
              <a:tailEnd type="none" w="med" len="med"/>
            </a:ln>
          </p:spPr>
        </p:cxnSp>
        <p:grpSp>
          <p:nvGrpSpPr>
            <p:cNvPr id="284" name="Google Shape;284;p18"/>
            <p:cNvGrpSpPr/>
            <p:nvPr/>
          </p:nvGrpSpPr>
          <p:grpSpPr>
            <a:xfrm rot="2700771">
              <a:off x="5739001" y="321019"/>
              <a:ext cx="274531" cy="265837"/>
              <a:chOff x="6021400" y="1654100"/>
              <a:chExt cx="435350" cy="421375"/>
            </a:xfrm>
          </p:grpSpPr>
          <p:sp>
            <p:nvSpPr>
              <p:cNvPr id="285" name="Google Shape;285;p18"/>
              <p:cNvSpPr/>
              <p:nvPr/>
            </p:nvSpPr>
            <p:spPr>
              <a:xfrm>
                <a:off x="6021400" y="1731075"/>
                <a:ext cx="355825" cy="344400"/>
              </a:xfrm>
              <a:custGeom>
                <a:avLst/>
                <a:gdLst/>
                <a:ahLst/>
                <a:cxnLst/>
                <a:rect l="l" t="t" r="r" b="b"/>
                <a:pathLst>
                  <a:path w="14233" h="13776" extrusionOk="0">
                    <a:moveTo>
                      <a:pt x="5024" y="0"/>
                    </a:moveTo>
                    <a:cubicBezTo>
                      <a:pt x="4837" y="135"/>
                      <a:pt x="4656" y="283"/>
                      <a:pt x="4489" y="458"/>
                    </a:cubicBezTo>
                    <a:lnTo>
                      <a:pt x="1829" y="3110"/>
                    </a:lnTo>
                    <a:cubicBezTo>
                      <a:pt x="0" y="4940"/>
                      <a:pt x="0" y="7915"/>
                      <a:pt x="1829" y="9750"/>
                    </a:cubicBezTo>
                    <a:lnTo>
                      <a:pt x="4489" y="12404"/>
                    </a:lnTo>
                    <a:cubicBezTo>
                      <a:pt x="5402" y="13318"/>
                      <a:pt x="6600" y="13775"/>
                      <a:pt x="7806" y="13775"/>
                    </a:cubicBezTo>
                    <a:cubicBezTo>
                      <a:pt x="9004" y="13775"/>
                      <a:pt x="10208" y="13318"/>
                      <a:pt x="11121" y="12404"/>
                    </a:cubicBezTo>
                    <a:lnTo>
                      <a:pt x="13782" y="9750"/>
                    </a:lnTo>
                    <a:cubicBezTo>
                      <a:pt x="13950" y="9577"/>
                      <a:pt x="14097" y="9396"/>
                      <a:pt x="14233" y="9209"/>
                    </a:cubicBezTo>
                    <a:lnTo>
                      <a:pt x="5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8"/>
              <p:cNvSpPr/>
              <p:nvPr/>
            </p:nvSpPr>
            <p:spPr>
              <a:xfrm>
                <a:off x="6196400" y="1654100"/>
                <a:ext cx="127050" cy="124475"/>
              </a:xfrm>
              <a:custGeom>
                <a:avLst/>
                <a:gdLst/>
                <a:ahLst/>
                <a:cxnLst/>
                <a:rect l="l" t="t" r="r" b="b"/>
                <a:pathLst>
                  <a:path w="5082" h="4979" extrusionOk="0">
                    <a:moveTo>
                      <a:pt x="3903" y="0"/>
                    </a:moveTo>
                    <a:cubicBezTo>
                      <a:pt x="3627" y="0"/>
                      <a:pt x="3349" y="110"/>
                      <a:pt x="3143" y="315"/>
                    </a:cubicBezTo>
                    <a:lnTo>
                      <a:pt x="1" y="3459"/>
                    </a:lnTo>
                    <a:lnTo>
                      <a:pt x="1520" y="4979"/>
                    </a:lnTo>
                    <a:lnTo>
                      <a:pt x="4662" y="1836"/>
                    </a:lnTo>
                    <a:cubicBezTo>
                      <a:pt x="5081" y="1417"/>
                      <a:pt x="5081" y="734"/>
                      <a:pt x="4662" y="315"/>
                    </a:cubicBezTo>
                    <a:cubicBezTo>
                      <a:pt x="4451" y="110"/>
                      <a:pt x="4174" y="0"/>
                      <a:pt x="3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8"/>
              <p:cNvSpPr/>
              <p:nvPr/>
            </p:nvSpPr>
            <p:spPr>
              <a:xfrm>
                <a:off x="6329725" y="1787550"/>
                <a:ext cx="127025" cy="124350"/>
              </a:xfrm>
              <a:custGeom>
                <a:avLst/>
                <a:gdLst/>
                <a:ahLst/>
                <a:cxnLst/>
                <a:rect l="l" t="t" r="r" b="b"/>
                <a:pathLst>
                  <a:path w="5081" h="4974" extrusionOk="0">
                    <a:moveTo>
                      <a:pt x="3903" y="1"/>
                    </a:moveTo>
                    <a:cubicBezTo>
                      <a:pt x="3626" y="1"/>
                      <a:pt x="3356" y="104"/>
                      <a:pt x="3143" y="316"/>
                    </a:cubicBezTo>
                    <a:lnTo>
                      <a:pt x="0" y="3454"/>
                    </a:lnTo>
                    <a:lnTo>
                      <a:pt x="1520" y="4973"/>
                    </a:lnTo>
                    <a:lnTo>
                      <a:pt x="4662" y="1831"/>
                    </a:lnTo>
                    <a:cubicBezTo>
                      <a:pt x="5081" y="1412"/>
                      <a:pt x="5081" y="735"/>
                      <a:pt x="4662" y="316"/>
                    </a:cubicBezTo>
                    <a:cubicBezTo>
                      <a:pt x="4450" y="104"/>
                      <a:pt x="4180" y="1"/>
                      <a:pt x="3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8" name="Google Shape;288;p18"/>
          <p:cNvGrpSpPr/>
          <p:nvPr/>
        </p:nvGrpSpPr>
        <p:grpSpPr>
          <a:xfrm flipH="1">
            <a:off x="6253803" y="4496667"/>
            <a:ext cx="6301119" cy="382141"/>
            <a:chOff x="-233825" y="262867"/>
            <a:chExt cx="6301119" cy="382141"/>
          </a:xfrm>
        </p:grpSpPr>
        <p:cxnSp>
          <p:nvCxnSpPr>
            <p:cNvPr id="289" name="Google Shape;289;p18"/>
            <p:cNvCxnSpPr/>
            <p:nvPr/>
          </p:nvCxnSpPr>
          <p:spPr>
            <a:xfrm>
              <a:off x="-233825" y="454400"/>
              <a:ext cx="5995800" cy="0"/>
            </a:xfrm>
            <a:prstGeom prst="straightConnector1">
              <a:avLst/>
            </a:prstGeom>
            <a:noFill/>
            <a:ln w="9525" cap="flat" cmpd="sng">
              <a:solidFill>
                <a:schemeClr val="lt1"/>
              </a:solidFill>
              <a:prstDash val="solid"/>
              <a:round/>
              <a:headEnd type="none" w="med" len="med"/>
              <a:tailEnd type="none" w="med" len="med"/>
            </a:ln>
          </p:spPr>
        </p:cxnSp>
        <p:grpSp>
          <p:nvGrpSpPr>
            <p:cNvPr id="290" name="Google Shape;290;p18"/>
            <p:cNvGrpSpPr/>
            <p:nvPr/>
          </p:nvGrpSpPr>
          <p:grpSpPr>
            <a:xfrm rot="2700771">
              <a:off x="5739001" y="321019"/>
              <a:ext cx="274531" cy="265837"/>
              <a:chOff x="6021400" y="1654100"/>
              <a:chExt cx="435350" cy="421375"/>
            </a:xfrm>
          </p:grpSpPr>
          <p:sp>
            <p:nvSpPr>
              <p:cNvPr id="291" name="Google Shape;291;p18"/>
              <p:cNvSpPr/>
              <p:nvPr/>
            </p:nvSpPr>
            <p:spPr>
              <a:xfrm>
                <a:off x="6021400" y="1731075"/>
                <a:ext cx="355825" cy="344400"/>
              </a:xfrm>
              <a:custGeom>
                <a:avLst/>
                <a:gdLst/>
                <a:ahLst/>
                <a:cxnLst/>
                <a:rect l="l" t="t" r="r" b="b"/>
                <a:pathLst>
                  <a:path w="14233" h="13776" extrusionOk="0">
                    <a:moveTo>
                      <a:pt x="5024" y="0"/>
                    </a:moveTo>
                    <a:cubicBezTo>
                      <a:pt x="4837" y="135"/>
                      <a:pt x="4656" y="283"/>
                      <a:pt x="4489" y="458"/>
                    </a:cubicBezTo>
                    <a:lnTo>
                      <a:pt x="1829" y="3110"/>
                    </a:lnTo>
                    <a:cubicBezTo>
                      <a:pt x="0" y="4940"/>
                      <a:pt x="0" y="7915"/>
                      <a:pt x="1829" y="9750"/>
                    </a:cubicBezTo>
                    <a:lnTo>
                      <a:pt x="4489" y="12404"/>
                    </a:lnTo>
                    <a:cubicBezTo>
                      <a:pt x="5402" y="13318"/>
                      <a:pt x="6600" y="13775"/>
                      <a:pt x="7806" y="13775"/>
                    </a:cubicBezTo>
                    <a:cubicBezTo>
                      <a:pt x="9004" y="13775"/>
                      <a:pt x="10208" y="13318"/>
                      <a:pt x="11121" y="12404"/>
                    </a:cubicBezTo>
                    <a:lnTo>
                      <a:pt x="13782" y="9750"/>
                    </a:lnTo>
                    <a:cubicBezTo>
                      <a:pt x="13950" y="9577"/>
                      <a:pt x="14097" y="9396"/>
                      <a:pt x="14233" y="9209"/>
                    </a:cubicBezTo>
                    <a:lnTo>
                      <a:pt x="5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8"/>
              <p:cNvSpPr/>
              <p:nvPr/>
            </p:nvSpPr>
            <p:spPr>
              <a:xfrm>
                <a:off x="6196400" y="1654100"/>
                <a:ext cx="127050" cy="124475"/>
              </a:xfrm>
              <a:custGeom>
                <a:avLst/>
                <a:gdLst/>
                <a:ahLst/>
                <a:cxnLst/>
                <a:rect l="l" t="t" r="r" b="b"/>
                <a:pathLst>
                  <a:path w="5082" h="4979" extrusionOk="0">
                    <a:moveTo>
                      <a:pt x="3903" y="0"/>
                    </a:moveTo>
                    <a:cubicBezTo>
                      <a:pt x="3627" y="0"/>
                      <a:pt x="3349" y="110"/>
                      <a:pt x="3143" y="315"/>
                    </a:cubicBezTo>
                    <a:lnTo>
                      <a:pt x="1" y="3459"/>
                    </a:lnTo>
                    <a:lnTo>
                      <a:pt x="1520" y="4979"/>
                    </a:lnTo>
                    <a:lnTo>
                      <a:pt x="4662" y="1836"/>
                    </a:lnTo>
                    <a:cubicBezTo>
                      <a:pt x="5081" y="1417"/>
                      <a:pt x="5081" y="734"/>
                      <a:pt x="4662" y="315"/>
                    </a:cubicBezTo>
                    <a:cubicBezTo>
                      <a:pt x="4451" y="110"/>
                      <a:pt x="4174" y="0"/>
                      <a:pt x="3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8"/>
              <p:cNvSpPr/>
              <p:nvPr/>
            </p:nvSpPr>
            <p:spPr>
              <a:xfrm>
                <a:off x="6329725" y="1787550"/>
                <a:ext cx="127025" cy="124350"/>
              </a:xfrm>
              <a:custGeom>
                <a:avLst/>
                <a:gdLst/>
                <a:ahLst/>
                <a:cxnLst/>
                <a:rect l="l" t="t" r="r" b="b"/>
                <a:pathLst>
                  <a:path w="5081" h="4974" extrusionOk="0">
                    <a:moveTo>
                      <a:pt x="3903" y="1"/>
                    </a:moveTo>
                    <a:cubicBezTo>
                      <a:pt x="3626" y="1"/>
                      <a:pt x="3356" y="104"/>
                      <a:pt x="3143" y="316"/>
                    </a:cubicBezTo>
                    <a:lnTo>
                      <a:pt x="0" y="3454"/>
                    </a:lnTo>
                    <a:lnTo>
                      <a:pt x="1520" y="4973"/>
                    </a:lnTo>
                    <a:lnTo>
                      <a:pt x="4662" y="1831"/>
                    </a:lnTo>
                    <a:cubicBezTo>
                      <a:pt x="5081" y="1412"/>
                      <a:pt x="5081" y="735"/>
                      <a:pt x="4662" y="316"/>
                    </a:cubicBezTo>
                    <a:cubicBezTo>
                      <a:pt x="4450" y="104"/>
                      <a:pt x="4180" y="1"/>
                      <a:pt x="3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94" name="Google Shape;294;p18"/>
          <p:cNvCxnSpPr/>
          <p:nvPr/>
        </p:nvCxnSpPr>
        <p:spPr>
          <a:xfrm>
            <a:off x="-233825" y="454400"/>
            <a:ext cx="9408300" cy="0"/>
          </a:xfrm>
          <a:prstGeom prst="straightConnector1">
            <a:avLst/>
          </a:prstGeom>
          <a:noFill/>
          <a:ln w="9525" cap="flat" cmpd="sng">
            <a:solidFill>
              <a:schemeClr val="lt1"/>
            </a:solidFill>
            <a:prstDash val="solid"/>
            <a:round/>
            <a:headEnd type="none" w="med" len="med"/>
            <a:tailEnd type="none" w="med" len="med"/>
          </a:ln>
        </p:spPr>
      </p:cxnSp>
      <p:sp>
        <p:nvSpPr>
          <p:cNvPr id="295" name="Google Shape;295;p18"/>
          <p:cNvSpPr txBox="1">
            <a:spLocks noGrp="1"/>
          </p:cNvSpPr>
          <p:nvPr>
            <p:ph type="title" idx="7" hasCustomPrompt="1"/>
          </p:nvPr>
        </p:nvSpPr>
        <p:spPr>
          <a:xfrm>
            <a:off x="1074450" y="2428775"/>
            <a:ext cx="16275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000" b="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96" name="Google Shape;296;p18"/>
          <p:cNvSpPr txBox="1">
            <a:spLocks noGrp="1"/>
          </p:cNvSpPr>
          <p:nvPr>
            <p:ph type="title" idx="8" hasCustomPrompt="1"/>
          </p:nvPr>
        </p:nvSpPr>
        <p:spPr>
          <a:xfrm>
            <a:off x="3758250" y="2428775"/>
            <a:ext cx="16275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000" b="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97" name="Google Shape;297;p18"/>
          <p:cNvSpPr txBox="1">
            <a:spLocks noGrp="1"/>
          </p:cNvSpPr>
          <p:nvPr>
            <p:ph type="title" idx="9" hasCustomPrompt="1"/>
          </p:nvPr>
        </p:nvSpPr>
        <p:spPr>
          <a:xfrm>
            <a:off x="6442050" y="2428775"/>
            <a:ext cx="16275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000" b="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98"/>
        <p:cNvGrpSpPr/>
        <p:nvPr/>
      </p:nvGrpSpPr>
      <p:grpSpPr>
        <a:xfrm>
          <a:off x="0" y="0"/>
          <a:ext cx="0" cy="0"/>
          <a:chOff x="0" y="0"/>
          <a:chExt cx="0" cy="0"/>
        </a:xfrm>
      </p:grpSpPr>
      <p:sp>
        <p:nvSpPr>
          <p:cNvPr id="299" name="Google Shape;299;p19"/>
          <p:cNvSpPr txBox="1">
            <a:spLocks noGrp="1"/>
          </p:cNvSpPr>
          <p:nvPr>
            <p:ph type="title"/>
          </p:nvPr>
        </p:nvSpPr>
        <p:spPr>
          <a:xfrm>
            <a:off x="2030898" y="1530450"/>
            <a:ext cx="2110200" cy="255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b="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00" name="Google Shape;300;p19"/>
          <p:cNvSpPr txBox="1">
            <a:spLocks noGrp="1"/>
          </p:cNvSpPr>
          <p:nvPr>
            <p:ph type="subTitle" idx="1"/>
          </p:nvPr>
        </p:nvSpPr>
        <p:spPr>
          <a:xfrm>
            <a:off x="2030898" y="1812175"/>
            <a:ext cx="21102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1" name="Google Shape;301;p19"/>
          <p:cNvSpPr txBox="1">
            <a:spLocks noGrp="1"/>
          </p:cNvSpPr>
          <p:nvPr>
            <p:ph type="title" idx="2"/>
          </p:nvPr>
        </p:nvSpPr>
        <p:spPr>
          <a:xfrm>
            <a:off x="5611273" y="1530450"/>
            <a:ext cx="2110200" cy="255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b="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02" name="Google Shape;302;p19"/>
          <p:cNvSpPr txBox="1">
            <a:spLocks noGrp="1"/>
          </p:cNvSpPr>
          <p:nvPr>
            <p:ph type="subTitle" idx="3"/>
          </p:nvPr>
        </p:nvSpPr>
        <p:spPr>
          <a:xfrm>
            <a:off x="5611273" y="1812175"/>
            <a:ext cx="21102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3" name="Google Shape;303;p19"/>
          <p:cNvSpPr txBox="1">
            <a:spLocks noGrp="1"/>
          </p:cNvSpPr>
          <p:nvPr>
            <p:ph type="title" idx="4"/>
          </p:nvPr>
        </p:nvSpPr>
        <p:spPr>
          <a:xfrm>
            <a:off x="2030898" y="2963850"/>
            <a:ext cx="2110200" cy="255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b="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04" name="Google Shape;304;p19"/>
          <p:cNvSpPr txBox="1">
            <a:spLocks noGrp="1"/>
          </p:cNvSpPr>
          <p:nvPr>
            <p:ph type="subTitle" idx="5"/>
          </p:nvPr>
        </p:nvSpPr>
        <p:spPr>
          <a:xfrm>
            <a:off x="2030898" y="3245575"/>
            <a:ext cx="21102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5" name="Google Shape;305;p19"/>
          <p:cNvSpPr txBox="1">
            <a:spLocks noGrp="1"/>
          </p:cNvSpPr>
          <p:nvPr>
            <p:ph type="title" idx="6"/>
          </p:nvPr>
        </p:nvSpPr>
        <p:spPr>
          <a:xfrm>
            <a:off x="5611273" y="2963850"/>
            <a:ext cx="2110200" cy="255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b="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06" name="Google Shape;306;p19"/>
          <p:cNvSpPr txBox="1">
            <a:spLocks noGrp="1"/>
          </p:cNvSpPr>
          <p:nvPr>
            <p:ph type="subTitle" idx="7"/>
          </p:nvPr>
        </p:nvSpPr>
        <p:spPr>
          <a:xfrm>
            <a:off x="5611273" y="3245575"/>
            <a:ext cx="21102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7" name="Google Shape;307;p19"/>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08" name="Google Shape;308;p19"/>
          <p:cNvGrpSpPr/>
          <p:nvPr/>
        </p:nvGrpSpPr>
        <p:grpSpPr>
          <a:xfrm>
            <a:off x="4137879" y="4390554"/>
            <a:ext cx="868242" cy="435892"/>
            <a:chOff x="4036209" y="4390554"/>
            <a:chExt cx="868242" cy="435892"/>
          </a:xfrm>
        </p:grpSpPr>
        <p:sp>
          <p:nvSpPr>
            <p:cNvPr id="309" name="Google Shape;309;p19"/>
            <p:cNvSpPr/>
            <p:nvPr/>
          </p:nvSpPr>
          <p:spPr>
            <a:xfrm>
              <a:off x="4648909" y="4390554"/>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9"/>
            <p:cNvSpPr/>
            <p:nvPr/>
          </p:nvSpPr>
          <p:spPr>
            <a:xfrm>
              <a:off x="4342559" y="4390554"/>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9"/>
            <p:cNvSpPr/>
            <p:nvPr/>
          </p:nvSpPr>
          <p:spPr>
            <a:xfrm>
              <a:off x="4036209" y="4390554"/>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 name="Google Shape;312;p19"/>
          <p:cNvGrpSpPr/>
          <p:nvPr/>
        </p:nvGrpSpPr>
        <p:grpSpPr>
          <a:xfrm>
            <a:off x="-3410922" y="4496667"/>
            <a:ext cx="6301119" cy="382141"/>
            <a:chOff x="-233825" y="262867"/>
            <a:chExt cx="6301119" cy="382141"/>
          </a:xfrm>
        </p:grpSpPr>
        <p:cxnSp>
          <p:nvCxnSpPr>
            <p:cNvPr id="313" name="Google Shape;313;p19"/>
            <p:cNvCxnSpPr/>
            <p:nvPr/>
          </p:nvCxnSpPr>
          <p:spPr>
            <a:xfrm>
              <a:off x="-233825" y="454400"/>
              <a:ext cx="5995800" cy="0"/>
            </a:xfrm>
            <a:prstGeom prst="straightConnector1">
              <a:avLst/>
            </a:prstGeom>
            <a:noFill/>
            <a:ln w="9525" cap="flat" cmpd="sng">
              <a:solidFill>
                <a:schemeClr val="lt1"/>
              </a:solidFill>
              <a:prstDash val="solid"/>
              <a:round/>
              <a:headEnd type="none" w="med" len="med"/>
              <a:tailEnd type="none" w="med" len="med"/>
            </a:ln>
          </p:spPr>
        </p:cxnSp>
        <p:grpSp>
          <p:nvGrpSpPr>
            <p:cNvPr id="314" name="Google Shape;314;p19"/>
            <p:cNvGrpSpPr/>
            <p:nvPr/>
          </p:nvGrpSpPr>
          <p:grpSpPr>
            <a:xfrm rot="2700771">
              <a:off x="5739001" y="321019"/>
              <a:ext cx="274531" cy="265837"/>
              <a:chOff x="6021400" y="1654100"/>
              <a:chExt cx="435350" cy="421375"/>
            </a:xfrm>
          </p:grpSpPr>
          <p:sp>
            <p:nvSpPr>
              <p:cNvPr id="315" name="Google Shape;315;p19"/>
              <p:cNvSpPr/>
              <p:nvPr/>
            </p:nvSpPr>
            <p:spPr>
              <a:xfrm>
                <a:off x="6021400" y="1731075"/>
                <a:ext cx="355825" cy="344400"/>
              </a:xfrm>
              <a:custGeom>
                <a:avLst/>
                <a:gdLst/>
                <a:ahLst/>
                <a:cxnLst/>
                <a:rect l="l" t="t" r="r" b="b"/>
                <a:pathLst>
                  <a:path w="14233" h="13776" extrusionOk="0">
                    <a:moveTo>
                      <a:pt x="5024" y="0"/>
                    </a:moveTo>
                    <a:cubicBezTo>
                      <a:pt x="4837" y="135"/>
                      <a:pt x="4656" y="283"/>
                      <a:pt x="4489" y="458"/>
                    </a:cubicBezTo>
                    <a:lnTo>
                      <a:pt x="1829" y="3110"/>
                    </a:lnTo>
                    <a:cubicBezTo>
                      <a:pt x="0" y="4940"/>
                      <a:pt x="0" y="7915"/>
                      <a:pt x="1829" y="9750"/>
                    </a:cubicBezTo>
                    <a:lnTo>
                      <a:pt x="4489" y="12404"/>
                    </a:lnTo>
                    <a:cubicBezTo>
                      <a:pt x="5402" y="13318"/>
                      <a:pt x="6600" y="13775"/>
                      <a:pt x="7806" y="13775"/>
                    </a:cubicBezTo>
                    <a:cubicBezTo>
                      <a:pt x="9004" y="13775"/>
                      <a:pt x="10208" y="13318"/>
                      <a:pt x="11121" y="12404"/>
                    </a:cubicBezTo>
                    <a:lnTo>
                      <a:pt x="13782" y="9750"/>
                    </a:lnTo>
                    <a:cubicBezTo>
                      <a:pt x="13950" y="9577"/>
                      <a:pt x="14097" y="9396"/>
                      <a:pt x="14233" y="9209"/>
                    </a:cubicBezTo>
                    <a:lnTo>
                      <a:pt x="5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9"/>
              <p:cNvSpPr/>
              <p:nvPr/>
            </p:nvSpPr>
            <p:spPr>
              <a:xfrm>
                <a:off x="6196400" y="1654100"/>
                <a:ext cx="127050" cy="124475"/>
              </a:xfrm>
              <a:custGeom>
                <a:avLst/>
                <a:gdLst/>
                <a:ahLst/>
                <a:cxnLst/>
                <a:rect l="l" t="t" r="r" b="b"/>
                <a:pathLst>
                  <a:path w="5082" h="4979" extrusionOk="0">
                    <a:moveTo>
                      <a:pt x="3903" y="0"/>
                    </a:moveTo>
                    <a:cubicBezTo>
                      <a:pt x="3627" y="0"/>
                      <a:pt x="3349" y="110"/>
                      <a:pt x="3143" y="315"/>
                    </a:cubicBezTo>
                    <a:lnTo>
                      <a:pt x="1" y="3459"/>
                    </a:lnTo>
                    <a:lnTo>
                      <a:pt x="1520" y="4979"/>
                    </a:lnTo>
                    <a:lnTo>
                      <a:pt x="4662" y="1836"/>
                    </a:lnTo>
                    <a:cubicBezTo>
                      <a:pt x="5081" y="1417"/>
                      <a:pt x="5081" y="734"/>
                      <a:pt x="4662" y="315"/>
                    </a:cubicBezTo>
                    <a:cubicBezTo>
                      <a:pt x="4451" y="110"/>
                      <a:pt x="4174" y="0"/>
                      <a:pt x="3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9"/>
              <p:cNvSpPr/>
              <p:nvPr/>
            </p:nvSpPr>
            <p:spPr>
              <a:xfrm>
                <a:off x="6329725" y="1787550"/>
                <a:ext cx="127025" cy="124350"/>
              </a:xfrm>
              <a:custGeom>
                <a:avLst/>
                <a:gdLst/>
                <a:ahLst/>
                <a:cxnLst/>
                <a:rect l="l" t="t" r="r" b="b"/>
                <a:pathLst>
                  <a:path w="5081" h="4974" extrusionOk="0">
                    <a:moveTo>
                      <a:pt x="3903" y="1"/>
                    </a:moveTo>
                    <a:cubicBezTo>
                      <a:pt x="3626" y="1"/>
                      <a:pt x="3356" y="104"/>
                      <a:pt x="3143" y="316"/>
                    </a:cubicBezTo>
                    <a:lnTo>
                      <a:pt x="0" y="3454"/>
                    </a:lnTo>
                    <a:lnTo>
                      <a:pt x="1520" y="4973"/>
                    </a:lnTo>
                    <a:lnTo>
                      <a:pt x="4662" y="1831"/>
                    </a:lnTo>
                    <a:cubicBezTo>
                      <a:pt x="5081" y="1412"/>
                      <a:pt x="5081" y="735"/>
                      <a:pt x="4662" y="316"/>
                    </a:cubicBezTo>
                    <a:cubicBezTo>
                      <a:pt x="4450" y="104"/>
                      <a:pt x="4180" y="1"/>
                      <a:pt x="3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8" name="Google Shape;318;p19"/>
          <p:cNvGrpSpPr/>
          <p:nvPr/>
        </p:nvGrpSpPr>
        <p:grpSpPr>
          <a:xfrm flipH="1">
            <a:off x="6253803" y="4496667"/>
            <a:ext cx="6301119" cy="382141"/>
            <a:chOff x="-233825" y="262867"/>
            <a:chExt cx="6301119" cy="382141"/>
          </a:xfrm>
        </p:grpSpPr>
        <p:cxnSp>
          <p:nvCxnSpPr>
            <p:cNvPr id="319" name="Google Shape;319;p19"/>
            <p:cNvCxnSpPr/>
            <p:nvPr/>
          </p:nvCxnSpPr>
          <p:spPr>
            <a:xfrm>
              <a:off x="-233825" y="454400"/>
              <a:ext cx="5995800" cy="0"/>
            </a:xfrm>
            <a:prstGeom prst="straightConnector1">
              <a:avLst/>
            </a:prstGeom>
            <a:noFill/>
            <a:ln w="9525" cap="flat" cmpd="sng">
              <a:solidFill>
                <a:schemeClr val="lt1"/>
              </a:solidFill>
              <a:prstDash val="solid"/>
              <a:round/>
              <a:headEnd type="none" w="med" len="med"/>
              <a:tailEnd type="none" w="med" len="med"/>
            </a:ln>
          </p:spPr>
        </p:cxnSp>
        <p:grpSp>
          <p:nvGrpSpPr>
            <p:cNvPr id="320" name="Google Shape;320;p19"/>
            <p:cNvGrpSpPr/>
            <p:nvPr/>
          </p:nvGrpSpPr>
          <p:grpSpPr>
            <a:xfrm rot="2700771">
              <a:off x="5739001" y="321019"/>
              <a:ext cx="274531" cy="265837"/>
              <a:chOff x="6021400" y="1654100"/>
              <a:chExt cx="435350" cy="421375"/>
            </a:xfrm>
          </p:grpSpPr>
          <p:sp>
            <p:nvSpPr>
              <p:cNvPr id="321" name="Google Shape;321;p19"/>
              <p:cNvSpPr/>
              <p:nvPr/>
            </p:nvSpPr>
            <p:spPr>
              <a:xfrm>
                <a:off x="6021400" y="1731075"/>
                <a:ext cx="355825" cy="344400"/>
              </a:xfrm>
              <a:custGeom>
                <a:avLst/>
                <a:gdLst/>
                <a:ahLst/>
                <a:cxnLst/>
                <a:rect l="l" t="t" r="r" b="b"/>
                <a:pathLst>
                  <a:path w="14233" h="13776" extrusionOk="0">
                    <a:moveTo>
                      <a:pt x="5024" y="0"/>
                    </a:moveTo>
                    <a:cubicBezTo>
                      <a:pt x="4837" y="135"/>
                      <a:pt x="4656" y="283"/>
                      <a:pt x="4489" y="458"/>
                    </a:cubicBezTo>
                    <a:lnTo>
                      <a:pt x="1829" y="3110"/>
                    </a:lnTo>
                    <a:cubicBezTo>
                      <a:pt x="0" y="4940"/>
                      <a:pt x="0" y="7915"/>
                      <a:pt x="1829" y="9750"/>
                    </a:cubicBezTo>
                    <a:lnTo>
                      <a:pt x="4489" y="12404"/>
                    </a:lnTo>
                    <a:cubicBezTo>
                      <a:pt x="5402" y="13318"/>
                      <a:pt x="6600" y="13775"/>
                      <a:pt x="7806" y="13775"/>
                    </a:cubicBezTo>
                    <a:cubicBezTo>
                      <a:pt x="9004" y="13775"/>
                      <a:pt x="10208" y="13318"/>
                      <a:pt x="11121" y="12404"/>
                    </a:cubicBezTo>
                    <a:lnTo>
                      <a:pt x="13782" y="9750"/>
                    </a:lnTo>
                    <a:cubicBezTo>
                      <a:pt x="13950" y="9577"/>
                      <a:pt x="14097" y="9396"/>
                      <a:pt x="14233" y="9209"/>
                    </a:cubicBezTo>
                    <a:lnTo>
                      <a:pt x="5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9"/>
              <p:cNvSpPr/>
              <p:nvPr/>
            </p:nvSpPr>
            <p:spPr>
              <a:xfrm>
                <a:off x="6196400" y="1654100"/>
                <a:ext cx="127050" cy="124475"/>
              </a:xfrm>
              <a:custGeom>
                <a:avLst/>
                <a:gdLst/>
                <a:ahLst/>
                <a:cxnLst/>
                <a:rect l="l" t="t" r="r" b="b"/>
                <a:pathLst>
                  <a:path w="5082" h="4979" extrusionOk="0">
                    <a:moveTo>
                      <a:pt x="3903" y="0"/>
                    </a:moveTo>
                    <a:cubicBezTo>
                      <a:pt x="3627" y="0"/>
                      <a:pt x="3349" y="110"/>
                      <a:pt x="3143" y="315"/>
                    </a:cubicBezTo>
                    <a:lnTo>
                      <a:pt x="1" y="3459"/>
                    </a:lnTo>
                    <a:lnTo>
                      <a:pt x="1520" y="4979"/>
                    </a:lnTo>
                    <a:lnTo>
                      <a:pt x="4662" y="1836"/>
                    </a:lnTo>
                    <a:cubicBezTo>
                      <a:pt x="5081" y="1417"/>
                      <a:pt x="5081" y="734"/>
                      <a:pt x="4662" y="315"/>
                    </a:cubicBezTo>
                    <a:cubicBezTo>
                      <a:pt x="4451" y="110"/>
                      <a:pt x="4174" y="0"/>
                      <a:pt x="3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9"/>
              <p:cNvSpPr/>
              <p:nvPr/>
            </p:nvSpPr>
            <p:spPr>
              <a:xfrm>
                <a:off x="6329725" y="1787550"/>
                <a:ext cx="127025" cy="124350"/>
              </a:xfrm>
              <a:custGeom>
                <a:avLst/>
                <a:gdLst/>
                <a:ahLst/>
                <a:cxnLst/>
                <a:rect l="l" t="t" r="r" b="b"/>
                <a:pathLst>
                  <a:path w="5081" h="4974" extrusionOk="0">
                    <a:moveTo>
                      <a:pt x="3903" y="1"/>
                    </a:moveTo>
                    <a:cubicBezTo>
                      <a:pt x="3626" y="1"/>
                      <a:pt x="3356" y="104"/>
                      <a:pt x="3143" y="316"/>
                    </a:cubicBezTo>
                    <a:lnTo>
                      <a:pt x="0" y="3454"/>
                    </a:lnTo>
                    <a:lnTo>
                      <a:pt x="1520" y="4973"/>
                    </a:lnTo>
                    <a:lnTo>
                      <a:pt x="4662" y="1831"/>
                    </a:lnTo>
                    <a:cubicBezTo>
                      <a:pt x="5081" y="1412"/>
                      <a:pt x="5081" y="735"/>
                      <a:pt x="4662" y="316"/>
                    </a:cubicBezTo>
                    <a:cubicBezTo>
                      <a:pt x="4450" y="104"/>
                      <a:pt x="4180" y="1"/>
                      <a:pt x="3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1">
  <p:cSld name="ONE_COLUMN_TEXT_1">
    <p:spTree>
      <p:nvGrpSpPr>
        <p:cNvPr id="1" name="Shape 377"/>
        <p:cNvGrpSpPr/>
        <p:nvPr/>
      </p:nvGrpSpPr>
      <p:grpSpPr>
        <a:xfrm>
          <a:off x="0" y="0"/>
          <a:ext cx="0" cy="0"/>
          <a:chOff x="0" y="0"/>
          <a:chExt cx="0" cy="0"/>
        </a:xfrm>
      </p:grpSpPr>
      <p:sp>
        <p:nvSpPr>
          <p:cNvPr id="378" name="Google Shape;378;p22"/>
          <p:cNvSpPr txBox="1">
            <a:spLocks noGrp="1"/>
          </p:cNvSpPr>
          <p:nvPr>
            <p:ph type="title"/>
          </p:nvPr>
        </p:nvSpPr>
        <p:spPr>
          <a:xfrm>
            <a:off x="720000" y="804225"/>
            <a:ext cx="3852000" cy="7104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5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79" name="Google Shape;379;p22"/>
          <p:cNvSpPr txBox="1">
            <a:spLocks noGrp="1"/>
          </p:cNvSpPr>
          <p:nvPr>
            <p:ph type="body" idx="1"/>
          </p:nvPr>
        </p:nvSpPr>
        <p:spPr>
          <a:xfrm>
            <a:off x="720000" y="1981200"/>
            <a:ext cx="3322200" cy="2587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8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grpSp>
        <p:nvGrpSpPr>
          <p:cNvPr id="380" name="Google Shape;380;p22"/>
          <p:cNvGrpSpPr/>
          <p:nvPr/>
        </p:nvGrpSpPr>
        <p:grpSpPr>
          <a:xfrm>
            <a:off x="-233825" y="262867"/>
            <a:ext cx="6301119" cy="382141"/>
            <a:chOff x="-233825" y="262867"/>
            <a:chExt cx="6301119" cy="382141"/>
          </a:xfrm>
        </p:grpSpPr>
        <p:cxnSp>
          <p:nvCxnSpPr>
            <p:cNvPr id="381" name="Google Shape;381;p22"/>
            <p:cNvCxnSpPr/>
            <p:nvPr/>
          </p:nvCxnSpPr>
          <p:spPr>
            <a:xfrm>
              <a:off x="-233825" y="454400"/>
              <a:ext cx="5995800" cy="0"/>
            </a:xfrm>
            <a:prstGeom prst="straightConnector1">
              <a:avLst/>
            </a:prstGeom>
            <a:noFill/>
            <a:ln w="9525" cap="flat" cmpd="sng">
              <a:solidFill>
                <a:schemeClr val="lt1"/>
              </a:solidFill>
              <a:prstDash val="solid"/>
              <a:round/>
              <a:headEnd type="none" w="med" len="med"/>
              <a:tailEnd type="none" w="med" len="med"/>
            </a:ln>
          </p:spPr>
        </p:cxnSp>
        <p:grpSp>
          <p:nvGrpSpPr>
            <p:cNvPr id="382" name="Google Shape;382;p22"/>
            <p:cNvGrpSpPr/>
            <p:nvPr/>
          </p:nvGrpSpPr>
          <p:grpSpPr>
            <a:xfrm rot="2700771">
              <a:off x="5739001" y="321019"/>
              <a:ext cx="274531" cy="265837"/>
              <a:chOff x="6021400" y="1654100"/>
              <a:chExt cx="435350" cy="421375"/>
            </a:xfrm>
          </p:grpSpPr>
          <p:sp>
            <p:nvSpPr>
              <p:cNvPr id="383" name="Google Shape;383;p22"/>
              <p:cNvSpPr/>
              <p:nvPr/>
            </p:nvSpPr>
            <p:spPr>
              <a:xfrm>
                <a:off x="6021400" y="1731075"/>
                <a:ext cx="355825" cy="344400"/>
              </a:xfrm>
              <a:custGeom>
                <a:avLst/>
                <a:gdLst/>
                <a:ahLst/>
                <a:cxnLst/>
                <a:rect l="l" t="t" r="r" b="b"/>
                <a:pathLst>
                  <a:path w="14233" h="13776" extrusionOk="0">
                    <a:moveTo>
                      <a:pt x="5024" y="0"/>
                    </a:moveTo>
                    <a:cubicBezTo>
                      <a:pt x="4837" y="135"/>
                      <a:pt x="4656" y="283"/>
                      <a:pt x="4489" y="458"/>
                    </a:cubicBezTo>
                    <a:lnTo>
                      <a:pt x="1829" y="3110"/>
                    </a:lnTo>
                    <a:cubicBezTo>
                      <a:pt x="0" y="4940"/>
                      <a:pt x="0" y="7915"/>
                      <a:pt x="1829" y="9750"/>
                    </a:cubicBezTo>
                    <a:lnTo>
                      <a:pt x="4489" y="12404"/>
                    </a:lnTo>
                    <a:cubicBezTo>
                      <a:pt x="5402" y="13318"/>
                      <a:pt x="6600" y="13775"/>
                      <a:pt x="7806" y="13775"/>
                    </a:cubicBezTo>
                    <a:cubicBezTo>
                      <a:pt x="9004" y="13775"/>
                      <a:pt x="10208" y="13318"/>
                      <a:pt x="11121" y="12404"/>
                    </a:cubicBezTo>
                    <a:lnTo>
                      <a:pt x="13782" y="9750"/>
                    </a:lnTo>
                    <a:cubicBezTo>
                      <a:pt x="13950" y="9577"/>
                      <a:pt x="14097" y="9396"/>
                      <a:pt x="14233" y="9209"/>
                    </a:cubicBezTo>
                    <a:lnTo>
                      <a:pt x="5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2"/>
              <p:cNvSpPr/>
              <p:nvPr/>
            </p:nvSpPr>
            <p:spPr>
              <a:xfrm>
                <a:off x="6196400" y="1654100"/>
                <a:ext cx="127050" cy="124475"/>
              </a:xfrm>
              <a:custGeom>
                <a:avLst/>
                <a:gdLst/>
                <a:ahLst/>
                <a:cxnLst/>
                <a:rect l="l" t="t" r="r" b="b"/>
                <a:pathLst>
                  <a:path w="5082" h="4979" extrusionOk="0">
                    <a:moveTo>
                      <a:pt x="3903" y="0"/>
                    </a:moveTo>
                    <a:cubicBezTo>
                      <a:pt x="3627" y="0"/>
                      <a:pt x="3349" y="110"/>
                      <a:pt x="3143" y="315"/>
                    </a:cubicBezTo>
                    <a:lnTo>
                      <a:pt x="1" y="3459"/>
                    </a:lnTo>
                    <a:lnTo>
                      <a:pt x="1520" y="4979"/>
                    </a:lnTo>
                    <a:lnTo>
                      <a:pt x="4662" y="1836"/>
                    </a:lnTo>
                    <a:cubicBezTo>
                      <a:pt x="5081" y="1417"/>
                      <a:pt x="5081" y="734"/>
                      <a:pt x="4662" y="315"/>
                    </a:cubicBezTo>
                    <a:cubicBezTo>
                      <a:pt x="4451" y="110"/>
                      <a:pt x="4174" y="0"/>
                      <a:pt x="3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2"/>
              <p:cNvSpPr/>
              <p:nvPr/>
            </p:nvSpPr>
            <p:spPr>
              <a:xfrm>
                <a:off x="6329725" y="1787550"/>
                <a:ext cx="127025" cy="124350"/>
              </a:xfrm>
              <a:custGeom>
                <a:avLst/>
                <a:gdLst/>
                <a:ahLst/>
                <a:cxnLst/>
                <a:rect l="l" t="t" r="r" b="b"/>
                <a:pathLst>
                  <a:path w="5081" h="4974" extrusionOk="0">
                    <a:moveTo>
                      <a:pt x="3903" y="1"/>
                    </a:moveTo>
                    <a:cubicBezTo>
                      <a:pt x="3626" y="1"/>
                      <a:pt x="3356" y="104"/>
                      <a:pt x="3143" y="316"/>
                    </a:cubicBezTo>
                    <a:lnTo>
                      <a:pt x="0" y="3454"/>
                    </a:lnTo>
                    <a:lnTo>
                      <a:pt x="1520" y="4973"/>
                    </a:lnTo>
                    <a:lnTo>
                      <a:pt x="4662" y="1831"/>
                    </a:lnTo>
                    <a:cubicBezTo>
                      <a:pt x="5081" y="1412"/>
                      <a:pt x="5081" y="735"/>
                      <a:pt x="4662" y="316"/>
                    </a:cubicBezTo>
                    <a:cubicBezTo>
                      <a:pt x="4450" y="104"/>
                      <a:pt x="4180" y="1"/>
                      <a:pt x="3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6" name="Google Shape;386;p22"/>
          <p:cNvGrpSpPr/>
          <p:nvPr/>
        </p:nvGrpSpPr>
        <p:grpSpPr>
          <a:xfrm>
            <a:off x="5888625" y="4390554"/>
            <a:ext cx="868242" cy="435892"/>
            <a:chOff x="5888625" y="4390554"/>
            <a:chExt cx="868242" cy="435892"/>
          </a:xfrm>
        </p:grpSpPr>
        <p:sp>
          <p:nvSpPr>
            <p:cNvPr id="387" name="Google Shape;387;p22"/>
            <p:cNvSpPr/>
            <p:nvPr/>
          </p:nvSpPr>
          <p:spPr>
            <a:xfrm>
              <a:off x="6501325" y="4390554"/>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2"/>
            <p:cNvSpPr/>
            <p:nvPr/>
          </p:nvSpPr>
          <p:spPr>
            <a:xfrm>
              <a:off x="6194975" y="4390554"/>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2"/>
            <p:cNvSpPr/>
            <p:nvPr/>
          </p:nvSpPr>
          <p:spPr>
            <a:xfrm>
              <a:off x="5888625" y="4390554"/>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90" name="Google Shape;390;p22"/>
          <p:cNvCxnSpPr/>
          <p:nvPr/>
        </p:nvCxnSpPr>
        <p:spPr>
          <a:xfrm>
            <a:off x="-233825" y="4686785"/>
            <a:ext cx="59958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391"/>
        <p:cNvGrpSpPr/>
        <p:nvPr/>
      </p:nvGrpSpPr>
      <p:grpSpPr>
        <a:xfrm>
          <a:off x="0" y="0"/>
          <a:ext cx="0" cy="0"/>
          <a:chOff x="0" y="0"/>
          <a:chExt cx="0" cy="0"/>
        </a:xfrm>
      </p:grpSpPr>
      <p:sp>
        <p:nvSpPr>
          <p:cNvPr id="392" name="Google Shape;392;p2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393" name="Google Shape;393;p23"/>
          <p:cNvCxnSpPr/>
          <p:nvPr/>
        </p:nvCxnSpPr>
        <p:spPr>
          <a:xfrm>
            <a:off x="-233825" y="4686785"/>
            <a:ext cx="5995800" cy="0"/>
          </a:xfrm>
          <a:prstGeom prst="straightConnector1">
            <a:avLst/>
          </a:prstGeom>
          <a:noFill/>
          <a:ln w="9525" cap="flat" cmpd="sng">
            <a:solidFill>
              <a:schemeClr val="lt1"/>
            </a:solidFill>
            <a:prstDash val="solid"/>
            <a:round/>
            <a:headEnd type="none" w="med" len="med"/>
            <a:tailEnd type="none" w="med" len="med"/>
          </a:ln>
        </p:spPr>
      </p:cxnSp>
      <p:grpSp>
        <p:nvGrpSpPr>
          <p:cNvPr id="394" name="Google Shape;394;p23"/>
          <p:cNvGrpSpPr/>
          <p:nvPr/>
        </p:nvGrpSpPr>
        <p:grpSpPr>
          <a:xfrm>
            <a:off x="5888625" y="4390554"/>
            <a:ext cx="868242" cy="435892"/>
            <a:chOff x="5888625" y="4390554"/>
            <a:chExt cx="868242" cy="435892"/>
          </a:xfrm>
        </p:grpSpPr>
        <p:sp>
          <p:nvSpPr>
            <p:cNvPr id="395" name="Google Shape;395;p23"/>
            <p:cNvSpPr/>
            <p:nvPr/>
          </p:nvSpPr>
          <p:spPr>
            <a:xfrm>
              <a:off x="6501325" y="4390554"/>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3"/>
            <p:cNvSpPr/>
            <p:nvPr/>
          </p:nvSpPr>
          <p:spPr>
            <a:xfrm>
              <a:off x="6194975" y="4390554"/>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3"/>
            <p:cNvSpPr/>
            <p:nvPr/>
          </p:nvSpPr>
          <p:spPr>
            <a:xfrm>
              <a:off x="5888625" y="4390554"/>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398;p23"/>
          <p:cNvGrpSpPr/>
          <p:nvPr/>
        </p:nvGrpSpPr>
        <p:grpSpPr>
          <a:xfrm>
            <a:off x="2865839" y="262867"/>
            <a:ext cx="6278161" cy="382141"/>
            <a:chOff x="2865839" y="262867"/>
            <a:chExt cx="6278161" cy="382141"/>
          </a:xfrm>
        </p:grpSpPr>
        <p:cxnSp>
          <p:nvCxnSpPr>
            <p:cNvPr id="399" name="Google Shape;399;p23"/>
            <p:cNvCxnSpPr/>
            <p:nvPr/>
          </p:nvCxnSpPr>
          <p:spPr>
            <a:xfrm>
              <a:off x="3148200" y="454400"/>
              <a:ext cx="5995800" cy="0"/>
            </a:xfrm>
            <a:prstGeom prst="straightConnector1">
              <a:avLst/>
            </a:prstGeom>
            <a:noFill/>
            <a:ln w="9525" cap="flat" cmpd="sng">
              <a:solidFill>
                <a:schemeClr val="lt1"/>
              </a:solidFill>
              <a:prstDash val="solid"/>
              <a:round/>
              <a:headEnd type="none" w="med" len="med"/>
              <a:tailEnd type="none" w="med" len="med"/>
            </a:ln>
          </p:spPr>
        </p:cxnSp>
        <p:grpSp>
          <p:nvGrpSpPr>
            <p:cNvPr id="400" name="Google Shape;400;p23"/>
            <p:cNvGrpSpPr/>
            <p:nvPr/>
          </p:nvGrpSpPr>
          <p:grpSpPr>
            <a:xfrm rot="-2700771" flipH="1">
              <a:off x="2919601" y="321019"/>
              <a:ext cx="274531" cy="265837"/>
              <a:chOff x="6021400" y="1654100"/>
              <a:chExt cx="435350" cy="421375"/>
            </a:xfrm>
          </p:grpSpPr>
          <p:sp>
            <p:nvSpPr>
              <p:cNvPr id="401" name="Google Shape;401;p23"/>
              <p:cNvSpPr/>
              <p:nvPr/>
            </p:nvSpPr>
            <p:spPr>
              <a:xfrm>
                <a:off x="6021400" y="1731075"/>
                <a:ext cx="355825" cy="344400"/>
              </a:xfrm>
              <a:custGeom>
                <a:avLst/>
                <a:gdLst/>
                <a:ahLst/>
                <a:cxnLst/>
                <a:rect l="l" t="t" r="r" b="b"/>
                <a:pathLst>
                  <a:path w="14233" h="13776" extrusionOk="0">
                    <a:moveTo>
                      <a:pt x="5024" y="0"/>
                    </a:moveTo>
                    <a:cubicBezTo>
                      <a:pt x="4837" y="135"/>
                      <a:pt x="4656" y="283"/>
                      <a:pt x="4489" y="458"/>
                    </a:cubicBezTo>
                    <a:lnTo>
                      <a:pt x="1829" y="3110"/>
                    </a:lnTo>
                    <a:cubicBezTo>
                      <a:pt x="0" y="4940"/>
                      <a:pt x="0" y="7915"/>
                      <a:pt x="1829" y="9750"/>
                    </a:cubicBezTo>
                    <a:lnTo>
                      <a:pt x="4489" y="12404"/>
                    </a:lnTo>
                    <a:cubicBezTo>
                      <a:pt x="5402" y="13318"/>
                      <a:pt x="6600" y="13775"/>
                      <a:pt x="7806" y="13775"/>
                    </a:cubicBezTo>
                    <a:cubicBezTo>
                      <a:pt x="9004" y="13775"/>
                      <a:pt x="10208" y="13318"/>
                      <a:pt x="11121" y="12404"/>
                    </a:cubicBezTo>
                    <a:lnTo>
                      <a:pt x="13782" y="9750"/>
                    </a:lnTo>
                    <a:cubicBezTo>
                      <a:pt x="13950" y="9577"/>
                      <a:pt x="14097" y="9396"/>
                      <a:pt x="14233" y="9209"/>
                    </a:cubicBezTo>
                    <a:lnTo>
                      <a:pt x="5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3"/>
              <p:cNvSpPr/>
              <p:nvPr/>
            </p:nvSpPr>
            <p:spPr>
              <a:xfrm>
                <a:off x="6196400" y="1654100"/>
                <a:ext cx="127050" cy="124475"/>
              </a:xfrm>
              <a:custGeom>
                <a:avLst/>
                <a:gdLst/>
                <a:ahLst/>
                <a:cxnLst/>
                <a:rect l="l" t="t" r="r" b="b"/>
                <a:pathLst>
                  <a:path w="5082" h="4979" extrusionOk="0">
                    <a:moveTo>
                      <a:pt x="3903" y="0"/>
                    </a:moveTo>
                    <a:cubicBezTo>
                      <a:pt x="3627" y="0"/>
                      <a:pt x="3349" y="110"/>
                      <a:pt x="3143" y="315"/>
                    </a:cubicBezTo>
                    <a:lnTo>
                      <a:pt x="1" y="3459"/>
                    </a:lnTo>
                    <a:lnTo>
                      <a:pt x="1520" y="4979"/>
                    </a:lnTo>
                    <a:lnTo>
                      <a:pt x="4662" y="1836"/>
                    </a:lnTo>
                    <a:cubicBezTo>
                      <a:pt x="5081" y="1417"/>
                      <a:pt x="5081" y="734"/>
                      <a:pt x="4662" y="315"/>
                    </a:cubicBezTo>
                    <a:cubicBezTo>
                      <a:pt x="4451" y="110"/>
                      <a:pt x="4174" y="0"/>
                      <a:pt x="3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3"/>
              <p:cNvSpPr/>
              <p:nvPr/>
            </p:nvSpPr>
            <p:spPr>
              <a:xfrm>
                <a:off x="6329725" y="1787550"/>
                <a:ext cx="127025" cy="124350"/>
              </a:xfrm>
              <a:custGeom>
                <a:avLst/>
                <a:gdLst/>
                <a:ahLst/>
                <a:cxnLst/>
                <a:rect l="l" t="t" r="r" b="b"/>
                <a:pathLst>
                  <a:path w="5081" h="4974" extrusionOk="0">
                    <a:moveTo>
                      <a:pt x="3903" y="1"/>
                    </a:moveTo>
                    <a:cubicBezTo>
                      <a:pt x="3626" y="1"/>
                      <a:pt x="3356" y="104"/>
                      <a:pt x="3143" y="316"/>
                    </a:cubicBezTo>
                    <a:lnTo>
                      <a:pt x="0" y="3454"/>
                    </a:lnTo>
                    <a:lnTo>
                      <a:pt x="1520" y="4973"/>
                    </a:lnTo>
                    <a:lnTo>
                      <a:pt x="4662" y="1831"/>
                    </a:lnTo>
                    <a:cubicBezTo>
                      <a:pt x="5081" y="1412"/>
                      <a:pt x="5081" y="735"/>
                      <a:pt x="4662" y="316"/>
                    </a:cubicBezTo>
                    <a:cubicBezTo>
                      <a:pt x="4450" y="104"/>
                      <a:pt x="4180" y="1"/>
                      <a:pt x="3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2">
  <p:cSld name="CUSTOM_1">
    <p:spTree>
      <p:nvGrpSpPr>
        <p:cNvPr id="1" name="Shape 418"/>
        <p:cNvGrpSpPr/>
        <p:nvPr/>
      </p:nvGrpSpPr>
      <p:grpSpPr>
        <a:xfrm>
          <a:off x="0" y="0"/>
          <a:ext cx="0" cy="0"/>
          <a:chOff x="0" y="0"/>
          <a:chExt cx="0" cy="0"/>
        </a:xfrm>
      </p:grpSpPr>
      <p:sp>
        <p:nvSpPr>
          <p:cNvPr id="419" name="Google Shape;419;p25"/>
          <p:cNvSpPr txBox="1">
            <a:spLocks noGrp="1"/>
          </p:cNvSpPr>
          <p:nvPr>
            <p:ph type="subTitle" idx="1"/>
          </p:nvPr>
        </p:nvSpPr>
        <p:spPr>
          <a:xfrm>
            <a:off x="720000" y="2716875"/>
            <a:ext cx="2972400" cy="199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8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420" name="Google Shape;420;p25"/>
          <p:cNvSpPr txBox="1">
            <a:spLocks noGrp="1"/>
          </p:cNvSpPr>
          <p:nvPr>
            <p:ph type="title"/>
          </p:nvPr>
        </p:nvSpPr>
        <p:spPr>
          <a:xfrm>
            <a:off x="720000" y="792350"/>
            <a:ext cx="3891300" cy="15699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5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21" name="Google Shape;421;p25"/>
          <p:cNvGrpSpPr/>
          <p:nvPr/>
        </p:nvGrpSpPr>
        <p:grpSpPr>
          <a:xfrm>
            <a:off x="-233825" y="262867"/>
            <a:ext cx="6301119" cy="382141"/>
            <a:chOff x="-233825" y="262867"/>
            <a:chExt cx="6301119" cy="382141"/>
          </a:xfrm>
        </p:grpSpPr>
        <p:cxnSp>
          <p:nvCxnSpPr>
            <p:cNvPr id="422" name="Google Shape;422;p25"/>
            <p:cNvCxnSpPr/>
            <p:nvPr/>
          </p:nvCxnSpPr>
          <p:spPr>
            <a:xfrm>
              <a:off x="-233825" y="454400"/>
              <a:ext cx="5995800" cy="0"/>
            </a:xfrm>
            <a:prstGeom prst="straightConnector1">
              <a:avLst/>
            </a:prstGeom>
            <a:noFill/>
            <a:ln w="9525" cap="flat" cmpd="sng">
              <a:solidFill>
                <a:schemeClr val="lt1"/>
              </a:solidFill>
              <a:prstDash val="solid"/>
              <a:round/>
              <a:headEnd type="none" w="med" len="med"/>
              <a:tailEnd type="none" w="med" len="med"/>
            </a:ln>
          </p:spPr>
        </p:cxnSp>
        <p:grpSp>
          <p:nvGrpSpPr>
            <p:cNvPr id="423" name="Google Shape;423;p25"/>
            <p:cNvGrpSpPr/>
            <p:nvPr/>
          </p:nvGrpSpPr>
          <p:grpSpPr>
            <a:xfrm rot="2700771">
              <a:off x="5739001" y="321019"/>
              <a:ext cx="274531" cy="265837"/>
              <a:chOff x="6021400" y="1654100"/>
              <a:chExt cx="435350" cy="421375"/>
            </a:xfrm>
          </p:grpSpPr>
          <p:sp>
            <p:nvSpPr>
              <p:cNvPr id="424" name="Google Shape;424;p25"/>
              <p:cNvSpPr/>
              <p:nvPr/>
            </p:nvSpPr>
            <p:spPr>
              <a:xfrm>
                <a:off x="6021400" y="1731075"/>
                <a:ext cx="355825" cy="344400"/>
              </a:xfrm>
              <a:custGeom>
                <a:avLst/>
                <a:gdLst/>
                <a:ahLst/>
                <a:cxnLst/>
                <a:rect l="l" t="t" r="r" b="b"/>
                <a:pathLst>
                  <a:path w="14233" h="13776" extrusionOk="0">
                    <a:moveTo>
                      <a:pt x="5024" y="0"/>
                    </a:moveTo>
                    <a:cubicBezTo>
                      <a:pt x="4837" y="135"/>
                      <a:pt x="4656" y="283"/>
                      <a:pt x="4489" y="458"/>
                    </a:cubicBezTo>
                    <a:lnTo>
                      <a:pt x="1829" y="3110"/>
                    </a:lnTo>
                    <a:cubicBezTo>
                      <a:pt x="0" y="4940"/>
                      <a:pt x="0" y="7915"/>
                      <a:pt x="1829" y="9750"/>
                    </a:cubicBezTo>
                    <a:lnTo>
                      <a:pt x="4489" y="12404"/>
                    </a:lnTo>
                    <a:cubicBezTo>
                      <a:pt x="5402" y="13318"/>
                      <a:pt x="6600" y="13775"/>
                      <a:pt x="7806" y="13775"/>
                    </a:cubicBezTo>
                    <a:cubicBezTo>
                      <a:pt x="9004" y="13775"/>
                      <a:pt x="10208" y="13318"/>
                      <a:pt x="11121" y="12404"/>
                    </a:cubicBezTo>
                    <a:lnTo>
                      <a:pt x="13782" y="9750"/>
                    </a:lnTo>
                    <a:cubicBezTo>
                      <a:pt x="13950" y="9577"/>
                      <a:pt x="14097" y="9396"/>
                      <a:pt x="14233" y="9209"/>
                    </a:cubicBezTo>
                    <a:lnTo>
                      <a:pt x="5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5"/>
              <p:cNvSpPr/>
              <p:nvPr/>
            </p:nvSpPr>
            <p:spPr>
              <a:xfrm>
                <a:off x="6196400" y="1654100"/>
                <a:ext cx="127050" cy="124475"/>
              </a:xfrm>
              <a:custGeom>
                <a:avLst/>
                <a:gdLst/>
                <a:ahLst/>
                <a:cxnLst/>
                <a:rect l="l" t="t" r="r" b="b"/>
                <a:pathLst>
                  <a:path w="5082" h="4979" extrusionOk="0">
                    <a:moveTo>
                      <a:pt x="3903" y="0"/>
                    </a:moveTo>
                    <a:cubicBezTo>
                      <a:pt x="3627" y="0"/>
                      <a:pt x="3349" y="110"/>
                      <a:pt x="3143" y="315"/>
                    </a:cubicBezTo>
                    <a:lnTo>
                      <a:pt x="1" y="3459"/>
                    </a:lnTo>
                    <a:lnTo>
                      <a:pt x="1520" y="4979"/>
                    </a:lnTo>
                    <a:lnTo>
                      <a:pt x="4662" y="1836"/>
                    </a:lnTo>
                    <a:cubicBezTo>
                      <a:pt x="5081" y="1417"/>
                      <a:pt x="5081" y="734"/>
                      <a:pt x="4662" y="315"/>
                    </a:cubicBezTo>
                    <a:cubicBezTo>
                      <a:pt x="4451" y="110"/>
                      <a:pt x="4174" y="0"/>
                      <a:pt x="3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5"/>
              <p:cNvSpPr/>
              <p:nvPr/>
            </p:nvSpPr>
            <p:spPr>
              <a:xfrm>
                <a:off x="6329725" y="1787550"/>
                <a:ext cx="127025" cy="124350"/>
              </a:xfrm>
              <a:custGeom>
                <a:avLst/>
                <a:gdLst/>
                <a:ahLst/>
                <a:cxnLst/>
                <a:rect l="l" t="t" r="r" b="b"/>
                <a:pathLst>
                  <a:path w="5081" h="4974" extrusionOk="0">
                    <a:moveTo>
                      <a:pt x="3903" y="1"/>
                    </a:moveTo>
                    <a:cubicBezTo>
                      <a:pt x="3626" y="1"/>
                      <a:pt x="3356" y="104"/>
                      <a:pt x="3143" y="316"/>
                    </a:cubicBezTo>
                    <a:lnTo>
                      <a:pt x="0" y="3454"/>
                    </a:lnTo>
                    <a:lnTo>
                      <a:pt x="1520" y="4973"/>
                    </a:lnTo>
                    <a:lnTo>
                      <a:pt x="4662" y="1831"/>
                    </a:lnTo>
                    <a:cubicBezTo>
                      <a:pt x="5081" y="1412"/>
                      <a:pt x="5081" y="735"/>
                      <a:pt x="4662" y="316"/>
                    </a:cubicBezTo>
                    <a:cubicBezTo>
                      <a:pt x="4450" y="104"/>
                      <a:pt x="4180" y="1"/>
                      <a:pt x="3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7" name="Google Shape;427;p25"/>
          <p:cNvSpPr/>
          <p:nvPr/>
        </p:nvSpPr>
        <p:spPr>
          <a:xfrm>
            <a:off x="6194975" y="4390554"/>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5"/>
          <p:cNvSpPr/>
          <p:nvPr/>
        </p:nvSpPr>
        <p:spPr>
          <a:xfrm>
            <a:off x="5888625" y="4390554"/>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5"/>
          <p:cNvSpPr/>
          <p:nvPr/>
        </p:nvSpPr>
        <p:spPr>
          <a:xfrm>
            <a:off x="6501325" y="4390554"/>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0" name="Google Shape;430;p25"/>
          <p:cNvCxnSpPr/>
          <p:nvPr/>
        </p:nvCxnSpPr>
        <p:spPr>
          <a:xfrm>
            <a:off x="-233825" y="4686785"/>
            <a:ext cx="59958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465"/>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466"/>
        <p:cNvGrpSpPr/>
        <p:nvPr/>
      </p:nvGrpSpPr>
      <p:grpSpPr>
        <a:xfrm>
          <a:off x="0" y="0"/>
          <a:ext cx="0" cy="0"/>
          <a:chOff x="0" y="0"/>
          <a:chExt cx="0" cy="0"/>
        </a:xfrm>
      </p:grpSpPr>
      <p:grpSp>
        <p:nvGrpSpPr>
          <p:cNvPr id="467" name="Google Shape;467;p29"/>
          <p:cNvGrpSpPr/>
          <p:nvPr/>
        </p:nvGrpSpPr>
        <p:grpSpPr>
          <a:xfrm>
            <a:off x="4137879" y="4390554"/>
            <a:ext cx="868242" cy="435892"/>
            <a:chOff x="4036209" y="4390554"/>
            <a:chExt cx="868242" cy="435892"/>
          </a:xfrm>
        </p:grpSpPr>
        <p:sp>
          <p:nvSpPr>
            <p:cNvPr id="468" name="Google Shape;468;p29"/>
            <p:cNvSpPr/>
            <p:nvPr/>
          </p:nvSpPr>
          <p:spPr>
            <a:xfrm>
              <a:off x="4648909" y="4390554"/>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9"/>
            <p:cNvSpPr/>
            <p:nvPr/>
          </p:nvSpPr>
          <p:spPr>
            <a:xfrm>
              <a:off x="4342559" y="4390554"/>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9"/>
            <p:cNvSpPr/>
            <p:nvPr/>
          </p:nvSpPr>
          <p:spPr>
            <a:xfrm>
              <a:off x="4036209" y="4390554"/>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 name="Google Shape;471;p29"/>
          <p:cNvGrpSpPr/>
          <p:nvPr/>
        </p:nvGrpSpPr>
        <p:grpSpPr>
          <a:xfrm>
            <a:off x="-3410922" y="4496667"/>
            <a:ext cx="6301119" cy="382141"/>
            <a:chOff x="-233825" y="262867"/>
            <a:chExt cx="6301119" cy="382141"/>
          </a:xfrm>
        </p:grpSpPr>
        <p:cxnSp>
          <p:nvCxnSpPr>
            <p:cNvPr id="472" name="Google Shape;472;p29"/>
            <p:cNvCxnSpPr/>
            <p:nvPr/>
          </p:nvCxnSpPr>
          <p:spPr>
            <a:xfrm>
              <a:off x="-233825" y="454400"/>
              <a:ext cx="5995800" cy="0"/>
            </a:xfrm>
            <a:prstGeom prst="straightConnector1">
              <a:avLst/>
            </a:prstGeom>
            <a:noFill/>
            <a:ln w="9525" cap="flat" cmpd="sng">
              <a:solidFill>
                <a:schemeClr val="lt1"/>
              </a:solidFill>
              <a:prstDash val="solid"/>
              <a:round/>
              <a:headEnd type="none" w="med" len="med"/>
              <a:tailEnd type="none" w="med" len="med"/>
            </a:ln>
          </p:spPr>
        </p:cxnSp>
        <p:grpSp>
          <p:nvGrpSpPr>
            <p:cNvPr id="473" name="Google Shape;473;p29"/>
            <p:cNvGrpSpPr/>
            <p:nvPr/>
          </p:nvGrpSpPr>
          <p:grpSpPr>
            <a:xfrm rot="2700771">
              <a:off x="5739001" y="321019"/>
              <a:ext cx="274531" cy="265837"/>
              <a:chOff x="6021400" y="1654100"/>
              <a:chExt cx="435350" cy="421375"/>
            </a:xfrm>
          </p:grpSpPr>
          <p:sp>
            <p:nvSpPr>
              <p:cNvPr id="474" name="Google Shape;474;p29"/>
              <p:cNvSpPr/>
              <p:nvPr/>
            </p:nvSpPr>
            <p:spPr>
              <a:xfrm>
                <a:off x="6021400" y="1731075"/>
                <a:ext cx="355825" cy="344400"/>
              </a:xfrm>
              <a:custGeom>
                <a:avLst/>
                <a:gdLst/>
                <a:ahLst/>
                <a:cxnLst/>
                <a:rect l="l" t="t" r="r" b="b"/>
                <a:pathLst>
                  <a:path w="14233" h="13776" extrusionOk="0">
                    <a:moveTo>
                      <a:pt x="5024" y="0"/>
                    </a:moveTo>
                    <a:cubicBezTo>
                      <a:pt x="4837" y="135"/>
                      <a:pt x="4656" y="283"/>
                      <a:pt x="4489" y="458"/>
                    </a:cubicBezTo>
                    <a:lnTo>
                      <a:pt x="1829" y="3110"/>
                    </a:lnTo>
                    <a:cubicBezTo>
                      <a:pt x="0" y="4940"/>
                      <a:pt x="0" y="7915"/>
                      <a:pt x="1829" y="9750"/>
                    </a:cubicBezTo>
                    <a:lnTo>
                      <a:pt x="4489" y="12404"/>
                    </a:lnTo>
                    <a:cubicBezTo>
                      <a:pt x="5402" y="13318"/>
                      <a:pt x="6600" y="13775"/>
                      <a:pt x="7806" y="13775"/>
                    </a:cubicBezTo>
                    <a:cubicBezTo>
                      <a:pt x="9004" y="13775"/>
                      <a:pt x="10208" y="13318"/>
                      <a:pt x="11121" y="12404"/>
                    </a:cubicBezTo>
                    <a:lnTo>
                      <a:pt x="13782" y="9750"/>
                    </a:lnTo>
                    <a:cubicBezTo>
                      <a:pt x="13950" y="9577"/>
                      <a:pt x="14097" y="9396"/>
                      <a:pt x="14233" y="9209"/>
                    </a:cubicBezTo>
                    <a:lnTo>
                      <a:pt x="5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9"/>
              <p:cNvSpPr/>
              <p:nvPr/>
            </p:nvSpPr>
            <p:spPr>
              <a:xfrm>
                <a:off x="6196400" y="1654100"/>
                <a:ext cx="127050" cy="124475"/>
              </a:xfrm>
              <a:custGeom>
                <a:avLst/>
                <a:gdLst/>
                <a:ahLst/>
                <a:cxnLst/>
                <a:rect l="l" t="t" r="r" b="b"/>
                <a:pathLst>
                  <a:path w="5082" h="4979" extrusionOk="0">
                    <a:moveTo>
                      <a:pt x="3903" y="0"/>
                    </a:moveTo>
                    <a:cubicBezTo>
                      <a:pt x="3627" y="0"/>
                      <a:pt x="3349" y="110"/>
                      <a:pt x="3143" y="315"/>
                    </a:cubicBezTo>
                    <a:lnTo>
                      <a:pt x="1" y="3459"/>
                    </a:lnTo>
                    <a:lnTo>
                      <a:pt x="1520" y="4979"/>
                    </a:lnTo>
                    <a:lnTo>
                      <a:pt x="4662" y="1836"/>
                    </a:lnTo>
                    <a:cubicBezTo>
                      <a:pt x="5081" y="1417"/>
                      <a:pt x="5081" y="734"/>
                      <a:pt x="4662" y="315"/>
                    </a:cubicBezTo>
                    <a:cubicBezTo>
                      <a:pt x="4451" y="110"/>
                      <a:pt x="4174" y="0"/>
                      <a:pt x="3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9"/>
              <p:cNvSpPr/>
              <p:nvPr/>
            </p:nvSpPr>
            <p:spPr>
              <a:xfrm>
                <a:off x="6329725" y="1787550"/>
                <a:ext cx="127025" cy="124350"/>
              </a:xfrm>
              <a:custGeom>
                <a:avLst/>
                <a:gdLst/>
                <a:ahLst/>
                <a:cxnLst/>
                <a:rect l="l" t="t" r="r" b="b"/>
                <a:pathLst>
                  <a:path w="5081" h="4974" extrusionOk="0">
                    <a:moveTo>
                      <a:pt x="3903" y="1"/>
                    </a:moveTo>
                    <a:cubicBezTo>
                      <a:pt x="3626" y="1"/>
                      <a:pt x="3356" y="104"/>
                      <a:pt x="3143" y="316"/>
                    </a:cubicBezTo>
                    <a:lnTo>
                      <a:pt x="0" y="3454"/>
                    </a:lnTo>
                    <a:lnTo>
                      <a:pt x="1520" y="4973"/>
                    </a:lnTo>
                    <a:lnTo>
                      <a:pt x="4662" y="1831"/>
                    </a:lnTo>
                    <a:cubicBezTo>
                      <a:pt x="5081" y="1412"/>
                      <a:pt x="5081" y="735"/>
                      <a:pt x="4662" y="316"/>
                    </a:cubicBezTo>
                    <a:cubicBezTo>
                      <a:pt x="4450" y="104"/>
                      <a:pt x="4180" y="1"/>
                      <a:pt x="3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7" name="Google Shape;477;p29"/>
          <p:cNvGrpSpPr/>
          <p:nvPr/>
        </p:nvGrpSpPr>
        <p:grpSpPr>
          <a:xfrm flipH="1">
            <a:off x="6253803" y="4496667"/>
            <a:ext cx="6301119" cy="382141"/>
            <a:chOff x="-233825" y="262867"/>
            <a:chExt cx="6301119" cy="382141"/>
          </a:xfrm>
        </p:grpSpPr>
        <p:cxnSp>
          <p:nvCxnSpPr>
            <p:cNvPr id="478" name="Google Shape;478;p29"/>
            <p:cNvCxnSpPr/>
            <p:nvPr/>
          </p:nvCxnSpPr>
          <p:spPr>
            <a:xfrm>
              <a:off x="-233825" y="454400"/>
              <a:ext cx="5995800" cy="0"/>
            </a:xfrm>
            <a:prstGeom prst="straightConnector1">
              <a:avLst/>
            </a:prstGeom>
            <a:noFill/>
            <a:ln w="9525" cap="flat" cmpd="sng">
              <a:solidFill>
                <a:schemeClr val="lt1"/>
              </a:solidFill>
              <a:prstDash val="solid"/>
              <a:round/>
              <a:headEnd type="none" w="med" len="med"/>
              <a:tailEnd type="none" w="med" len="med"/>
            </a:ln>
          </p:spPr>
        </p:cxnSp>
        <p:grpSp>
          <p:nvGrpSpPr>
            <p:cNvPr id="479" name="Google Shape;479;p29"/>
            <p:cNvGrpSpPr/>
            <p:nvPr/>
          </p:nvGrpSpPr>
          <p:grpSpPr>
            <a:xfrm rot="2700771">
              <a:off x="5739001" y="321019"/>
              <a:ext cx="274531" cy="265837"/>
              <a:chOff x="6021400" y="1654100"/>
              <a:chExt cx="435350" cy="421375"/>
            </a:xfrm>
          </p:grpSpPr>
          <p:sp>
            <p:nvSpPr>
              <p:cNvPr id="480" name="Google Shape;480;p29"/>
              <p:cNvSpPr/>
              <p:nvPr/>
            </p:nvSpPr>
            <p:spPr>
              <a:xfrm>
                <a:off x="6021400" y="1731075"/>
                <a:ext cx="355825" cy="344400"/>
              </a:xfrm>
              <a:custGeom>
                <a:avLst/>
                <a:gdLst/>
                <a:ahLst/>
                <a:cxnLst/>
                <a:rect l="l" t="t" r="r" b="b"/>
                <a:pathLst>
                  <a:path w="14233" h="13776" extrusionOk="0">
                    <a:moveTo>
                      <a:pt x="5024" y="0"/>
                    </a:moveTo>
                    <a:cubicBezTo>
                      <a:pt x="4837" y="135"/>
                      <a:pt x="4656" y="283"/>
                      <a:pt x="4489" y="458"/>
                    </a:cubicBezTo>
                    <a:lnTo>
                      <a:pt x="1829" y="3110"/>
                    </a:lnTo>
                    <a:cubicBezTo>
                      <a:pt x="0" y="4940"/>
                      <a:pt x="0" y="7915"/>
                      <a:pt x="1829" y="9750"/>
                    </a:cubicBezTo>
                    <a:lnTo>
                      <a:pt x="4489" y="12404"/>
                    </a:lnTo>
                    <a:cubicBezTo>
                      <a:pt x="5402" y="13318"/>
                      <a:pt x="6600" y="13775"/>
                      <a:pt x="7806" y="13775"/>
                    </a:cubicBezTo>
                    <a:cubicBezTo>
                      <a:pt x="9004" y="13775"/>
                      <a:pt x="10208" y="13318"/>
                      <a:pt x="11121" y="12404"/>
                    </a:cubicBezTo>
                    <a:lnTo>
                      <a:pt x="13782" y="9750"/>
                    </a:lnTo>
                    <a:cubicBezTo>
                      <a:pt x="13950" y="9577"/>
                      <a:pt x="14097" y="9396"/>
                      <a:pt x="14233" y="9209"/>
                    </a:cubicBezTo>
                    <a:lnTo>
                      <a:pt x="5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9"/>
              <p:cNvSpPr/>
              <p:nvPr/>
            </p:nvSpPr>
            <p:spPr>
              <a:xfrm>
                <a:off x="6196400" y="1654100"/>
                <a:ext cx="127050" cy="124475"/>
              </a:xfrm>
              <a:custGeom>
                <a:avLst/>
                <a:gdLst/>
                <a:ahLst/>
                <a:cxnLst/>
                <a:rect l="l" t="t" r="r" b="b"/>
                <a:pathLst>
                  <a:path w="5082" h="4979" extrusionOk="0">
                    <a:moveTo>
                      <a:pt x="3903" y="0"/>
                    </a:moveTo>
                    <a:cubicBezTo>
                      <a:pt x="3627" y="0"/>
                      <a:pt x="3349" y="110"/>
                      <a:pt x="3143" y="315"/>
                    </a:cubicBezTo>
                    <a:lnTo>
                      <a:pt x="1" y="3459"/>
                    </a:lnTo>
                    <a:lnTo>
                      <a:pt x="1520" y="4979"/>
                    </a:lnTo>
                    <a:lnTo>
                      <a:pt x="4662" y="1836"/>
                    </a:lnTo>
                    <a:cubicBezTo>
                      <a:pt x="5081" y="1417"/>
                      <a:pt x="5081" y="734"/>
                      <a:pt x="4662" y="315"/>
                    </a:cubicBezTo>
                    <a:cubicBezTo>
                      <a:pt x="4451" y="110"/>
                      <a:pt x="4174" y="0"/>
                      <a:pt x="3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9"/>
              <p:cNvSpPr/>
              <p:nvPr/>
            </p:nvSpPr>
            <p:spPr>
              <a:xfrm>
                <a:off x="6329725" y="1787550"/>
                <a:ext cx="127025" cy="124350"/>
              </a:xfrm>
              <a:custGeom>
                <a:avLst/>
                <a:gdLst/>
                <a:ahLst/>
                <a:cxnLst/>
                <a:rect l="l" t="t" r="r" b="b"/>
                <a:pathLst>
                  <a:path w="5081" h="4974" extrusionOk="0">
                    <a:moveTo>
                      <a:pt x="3903" y="1"/>
                    </a:moveTo>
                    <a:cubicBezTo>
                      <a:pt x="3626" y="1"/>
                      <a:pt x="3356" y="104"/>
                      <a:pt x="3143" y="316"/>
                    </a:cubicBezTo>
                    <a:lnTo>
                      <a:pt x="0" y="3454"/>
                    </a:lnTo>
                    <a:lnTo>
                      <a:pt x="1520" y="4973"/>
                    </a:lnTo>
                    <a:lnTo>
                      <a:pt x="4662" y="1831"/>
                    </a:lnTo>
                    <a:cubicBezTo>
                      <a:pt x="5081" y="1412"/>
                      <a:pt x="5081" y="735"/>
                      <a:pt x="4662" y="316"/>
                    </a:cubicBezTo>
                    <a:cubicBezTo>
                      <a:pt x="4450" y="104"/>
                      <a:pt x="4180" y="1"/>
                      <a:pt x="3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3"/>
          <p:cNvSpPr txBox="1">
            <a:spLocks noGrp="1"/>
          </p:cNvSpPr>
          <p:nvPr>
            <p:ph type="title"/>
          </p:nvPr>
        </p:nvSpPr>
        <p:spPr>
          <a:xfrm>
            <a:off x="4325150" y="1551600"/>
            <a:ext cx="3492600" cy="13269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3" name="Google Shape;33;p3"/>
          <p:cNvSpPr txBox="1">
            <a:spLocks noGrp="1"/>
          </p:cNvSpPr>
          <p:nvPr>
            <p:ph type="title" idx="2" hasCustomPrompt="1"/>
          </p:nvPr>
        </p:nvSpPr>
        <p:spPr>
          <a:xfrm>
            <a:off x="1142050" y="1751400"/>
            <a:ext cx="2381400" cy="1715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11200">
                <a:solidFill>
                  <a:schemeClr val="accen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4" name="Google Shape;34;p3"/>
          <p:cNvSpPr txBox="1">
            <a:spLocks noGrp="1"/>
          </p:cNvSpPr>
          <p:nvPr>
            <p:ph type="subTitle" idx="1"/>
          </p:nvPr>
        </p:nvSpPr>
        <p:spPr>
          <a:xfrm>
            <a:off x="4325150" y="2878500"/>
            <a:ext cx="3159900" cy="7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5" name="Google Shape;35;p3"/>
          <p:cNvGrpSpPr/>
          <p:nvPr/>
        </p:nvGrpSpPr>
        <p:grpSpPr>
          <a:xfrm rot="5400000">
            <a:off x="4951717" y="2005869"/>
            <a:ext cx="7610763" cy="832396"/>
            <a:chOff x="-71925" y="-884100"/>
            <a:chExt cx="9144255" cy="1188797"/>
          </a:xfrm>
        </p:grpSpPr>
        <p:sp>
          <p:nvSpPr>
            <p:cNvPr id="36" name="Google Shape;36;p3"/>
            <p:cNvSpPr/>
            <p:nvPr/>
          </p:nvSpPr>
          <p:spPr>
            <a:xfrm>
              <a:off x="-71925" y="-884100"/>
              <a:ext cx="3175016" cy="741739"/>
            </a:xfrm>
            <a:custGeom>
              <a:avLst/>
              <a:gdLst/>
              <a:ahLst/>
              <a:cxnLst/>
              <a:rect l="l" t="t" r="r" b="b"/>
              <a:pathLst>
                <a:path w="99196" h="44764" extrusionOk="0">
                  <a:moveTo>
                    <a:pt x="96826" y="0"/>
                  </a:moveTo>
                  <a:cubicBezTo>
                    <a:pt x="87993" y="14934"/>
                    <a:pt x="80556" y="32035"/>
                    <a:pt x="64567" y="38354"/>
                  </a:cubicBezTo>
                  <a:cubicBezTo>
                    <a:pt x="60625" y="39913"/>
                    <a:pt x="56746" y="40615"/>
                    <a:pt x="52946" y="40615"/>
                  </a:cubicBezTo>
                  <a:cubicBezTo>
                    <a:pt x="32157" y="40615"/>
                    <a:pt x="13718" y="19608"/>
                    <a:pt x="0" y="2967"/>
                  </a:cubicBezTo>
                  <a:lnTo>
                    <a:pt x="0" y="7107"/>
                  </a:lnTo>
                  <a:cubicBezTo>
                    <a:pt x="13714" y="23750"/>
                    <a:pt x="32154" y="44764"/>
                    <a:pt x="52946" y="44764"/>
                  </a:cubicBezTo>
                  <a:cubicBezTo>
                    <a:pt x="56744" y="44764"/>
                    <a:pt x="60620" y="44063"/>
                    <a:pt x="64560" y="42506"/>
                  </a:cubicBezTo>
                  <a:cubicBezTo>
                    <a:pt x="82058" y="35592"/>
                    <a:pt x="89185" y="15722"/>
                    <a:pt x="991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20108" y="-884100"/>
              <a:ext cx="2963286" cy="591317"/>
            </a:xfrm>
            <a:custGeom>
              <a:avLst/>
              <a:gdLst/>
              <a:ahLst/>
              <a:cxnLst/>
              <a:rect l="l" t="t" r="r" b="b"/>
              <a:pathLst>
                <a:path w="92581" h="35686" extrusionOk="0">
                  <a:moveTo>
                    <a:pt x="0" y="0"/>
                  </a:moveTo>
                  <a:cubicBezTo>
                    <a:pt x="13539" y="16291"/>
                    <a:pt x="31336" y="35685"/>
                    <a:pt x="51325" y="35685"/>
                  </a:cubicBezTo>
                  <a:cubicBezTo>
                    <a:pt x="55137" y="35685"/>
                    <a:pt x="59029" y="34980"/>
                    <a:pt x="62986" y="33413"/>
                  </a:cubicBezTo>
                  <a:cubicBezTo>
                    <a:pt x="77218" y="27771"/>
                    <a:pt x="84802" y="13613"/>
                    <a:pt x="92580" y="0"/>
                  </a:cubicBezTo>
                  <a:lnTo>
                    <a:pt x="90408" y="0"/>
                  </a:lnTo>
                  <a:cubicBezTo>
                    <a:pt x="83313" y="12253"/>
                    <a:pt x="75803" y="24165"/>
                    <a:pt x="63023" y="29236"/>
                  </a:cubicBezTo>
                  <a:cubicBezTo>
                    <a:pt x="59050" y="30812"/>
                    <a:pt x="55143" y="31522"/>
                    <a:pt x="51318" y="31522"/>
                  </a:cubicBezTo>
                  <a:cubicBezTo>
                    <a:pt x="33004" y="31522"/>
                    <a:pt x="16543" y="15259"/>
                    <a:pt x="34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71925" y="-884100"/>
              <a:ext cx="3386650" cy="891400"/>
            </a:xfrm>
            <a:custGeom>
              <a:avLst/>
              <a:gdLst/>
              <a:ahLst/>
              <a:cxnLst/>
              <a:rect l="l" t="t" r="r" b="b"/>
              <a:pathLst>
                <a:path w="105808" h="53796" extrusionOk="0">
                  <a:moveTo>
                    <a:pt x="102436" y="0"/>
                  </a:moveTo>
                  <a:cubicBezTo>
                    <a:pt x="90488" y="16145"/>
                    <a:pt x="83963" y="39750"/>
                    <a:pt x="64567" y="47422"/>
                  </a:cubicBezTo>
                  <a:cubicBezTo>
                    <a:pt x="60625" y="48981"/>
                    <a:pt x="56747" y="49682"/>
                    <a:pt x="52947" y="49682"/>
                  </a:cubicBezTo>
                  <a:cubicBezTo>
                    <a:pt x="32156" y="49682"/>
                    <a:pt x="13712" y="28671"/>
                    <a:pt x="0" y="12029"/>
                  </a:cubicBezTo>
                  <a:lnTo>
                    <a:pt x="0" y="16175"/>
                  </a:lnTo>
                  <a:cubicBezTo>
                    <a:pt x="13707" y="32812"/>
                    <a:pt x="32119" y="53795"/>
                    <a:pt x="52888" y="53795"/>
                  </a:cubicBezTo>
                  <a:cubicBezTo>
                    <a:pt x="56714" y="53795"/>
                    <a:pt x="60620" y="53083"/>
                    <a:pt x="64591" y="51501"/>
                  </a:cubicBezTo>
                  <a:cubicBezTo>
                    <a:pt x="85653" y="43115"/>
                    <a:pt x="91549" y="15871"/>
                    <a:pt x="105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5229039" y="-884100"/>
              <a:ext cx="3843012" cy="684043"/>
            </a:xfrm>
            <a:custGeom>
              <a:avLst/>
              <a:gdLst/>
              <a:ahLst/>
              <a:cxnLst/>
              <a:rect l="l" t="t" r="r" b="b"/>
              <a:pathLst>
                <a:path w="120066" h="41282" extrusionOk="0">
                  <a:moveTo>
                    <a:pt x="0" y="0"/>
                  </a:moveTo>
                  <a:cubicBezTo>
                    <a:pt x="19721" y="13196"/>
                    <a:pt x="36784" y="33544"/>
                    <a:pt x="59558" y="39608"/>
                  </a:cubicBezTo>
                  <a:cubicBezTo>
                    <a:pt x="63838" y="40749"/>
                    <a:pt x="67923" y="41282"/>
                    <a:pt x="71837" y="41282"/>
                  </a:cubicBezTo>
                  <a:cubicBezTo>
                    <a:pt x="89348" y="41282"/>
                    <a:pt x="103431" y="30623"/>
                    <a:pt x="116149" y="16058"/>
                  </a:cubicBezTo>
                  <a:cubicBezTo>
                    <a:pt x="117476" y="14531"/>
                    <a:pt x="118780" y="13017"/>
                    <a:pt x="120065" y="11508"/>
                  </a:cubicBezTo>
                  <a:lnTo>
                    <a:pt x="120065" y="7362"/>
                  </a:lnTo>
                  <a:cubicBezTo>
                    <a:pt x="118780" y="8876"/>
                    <a:pt x="117484" y="10397"/>
                    <a:pt x="116155" y="11924"/>
                  </a:cubicBezTo>
                  <a:cubicBezTo>
                    <a:pt x="103450" y="26559"/>
                    <a:pt x="89345" y="37178"/>
                    <a:pt x="71798" y="37178"/>
                  </a:cubicBezTo>
                  <a:cubicBezTo>
                    <a:pt x="67888" y="37178"/>
                    <a:pt x="63808" y="36651"/>
                    <a:pt x="59534" y="35524"/>
                  </a:cubicBezTo>
                  <a:cubicBezTo>
                    <a:pt x="38968" y="30104"/>
                    <a:pt x="23197" y="13023"/>
                    <a:pt x="59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229826" y="-884100"/>
              <a:ext cx="2557367" cy="440530"/>
            </a:xfrm>
            <a:custGeom>
              <a:avLst/>
              <a:gdLst/>
              <a:ahLst/>
              <a:cxnLst/>
              <a:rect l="l" t="t" r="r" b="b"/>
              <a:pathLst>
                <a:path w="79899" h="26586" extrusionOk="0">
                  <a:moveTo>
                    <a:pt x="0" y="0"/>
                  </a:moveTo>
                  <a:cubicBezTo>
                    <a:pt x="12284" y="13640"/>
                    <a:pt x="27148" y="26585"/>
                    <a:pt x="43505" y="26585"/>
                  </a:cubicBezTo>
                  <a:cubicBezTo>
                    <a:pt x="47349" y="26585"/>
                    <a:pt x="51275" y="25871"/>
                    <a:pt x="55269" y="24282"/>
                  </a:cubicBezTo>
                  <a:cubicBezTo>
                    <a:pt x="66312" y="19888"/>
                    <a:pt x="73506" y="10416"/>
                    <a:pt x="79898" y="0"/>
                  </a:cubicBezTo>
                  <a:lnTo>
                    <a:pt x="77403" y="0"/>
                  </a:lnTo>
                  <a:cubicBezTo>
                    <a:pt x="71581" y="8715"/>
                    <a:pt x="64860" y="16300"/>
                    <a:pt x="55318" y="20099"/>
                  </a:cubicBezTo>
                  <a:cubicBezTo>
                    <a:pt x="51302" y="21702"/>
                    <a:pt x="47357" y="22423"/>
                    <a:pt x="43495" y="22423"/>
                  </a:cubicBezTo>
                  <a:cubicBezTo>
                    <a:pt x="28811" y="22423"/>
                    <a:pt x="15339" y="12001"/>
                    <a:pt x="38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1925" y="-884100"/>
              <a:ext cx="9144255" cy="1039121"/>
            </a:xfrm>
            <a:custGeom>
              <a:avLst/>
              <a:gdLst/>
              <a:ahLst/>
              <a:cxnLst/>
              <a:rect l="l" t="t" r="r" b="b"/>
              <a:pathLst>
                <a:path w="285691" h="62711" extrusionOk="0">
                  <a:moveTo>
                    <a:pt x="112709" y="0"/>
                  </a:moveTo>
                  <a:cubicBezTo>
                    <a:pt x="93219" y="13413"/>
                    <a:pt x="88240" y="46765"/>
                    <a:pt x="64591" y="56268"/>
                  </a:cubicBezTo>
                  <a:cubicBezTo>
                    <a:pt x="60565" y="57886"/>
                    <a:pt x="56610" y="58613"/>
                    <a:pt x="52740" y="58613"/>
                  </a:cubicBezTo>
                  <a:cubicBezTo>
                    <a:pt x="32008" y="58613"/>
                    <a:pt x="13710" y="37742"/>
                    <a:pt x="0" y="21099"/>
                  </a:cubicBezTo>
                  <a:lnTo>
                    <a:pt x="0" y="25245"/>
                  </a:lnTo>
                  <a:cubicBezTo>
                    <a:pt x="13779" y="41962"/>
                    <a:pt x="31983" y="62711"/>
                    <a:pt x="52783" y="62711"/>
                  </a:cubicBezTo>
                  <a:cubicBezTo>
                    <a:pt x="56634" y="62711"/>
                    <a:pt x="60574" y="61999"/>
                    <a:pt x="64591" y="60420"/>
                  </a:cubicBezTo>
                  <a:cubicBezTo>
                    <a:pt x="93927" y="48882"/>
                    <a:pt x="95267" y="1223"/>
                    <a:pt x="131046" y="708"/>
                  </a:cubicBezTo>
                  <a:cubicBezTo>
                    <a:pt x="131287" y="704"/>
                    <a:pt x="131528" y="702"/>
                    <a:pt x="131768" y="702"/>
                  </a:cubicBezTo>
                  <a:cubicBezTo>
                    <a:pt x="168136" y="702"/>
                    <a:pt x="191428" y="39679"/>
                    <a:pt x="225177" y="48527"/>
                  </a:cubicBezTo>
                  <a:cubicBezTo>
                    <a:pt x="229412" y="49637"/>
                    <a:pt x="233468" y="50153"/>
                    <a:pt x="237367" y="50153"/>
                  </a:cubicBezTo>
                  <a:cubicBezTo>
                    <a:pt x="254891" y="50153"/>
                    <a:pt x="269258" y="39735"/>
                    <a:pt x="282611" y="25970"/>
                  </a:cubicBezTo>
                  <a:cubicBezTo>
                    <a:pt x="283648" y="24897"/>
                    <a:pt x="284673" y="23829"/>
                    <a:pt x="285690" y="22767"/>
                  </a:cubicBezTo>
                  <a:lnTo>
                    <a:pt x="285690" y="17181"/>
                  </a:lnTo>
                  <a:cubicBezTo>
                    <a:pt x="284487" y="18529"/>
                    <a:pt x="283264" y="19876"/>
                    <a:pt x="282029" y="21234"/>
                  </a:cubicBezTo>
                  <a:cubicBezTo>
                    <a:pt x="269068" y="35407"/>
                    <a:pt x="254906" y="46062"/>
                    <a:pt x="237442" y="46062"/>
                  </a:cubicBezTo>
                  <a:cubicBezTo>
                    <a:pt x="233527" y="46062"/>
                    <a:pt x="229447" y="45527"/>
                    <a:pt x="225177" y="44375"/>
                  </a:cubicBezTo>
                  <a:cubicBezTo>
                    <a:pt x="198970" y="37311"/>
                    <a:pt x="179617" y="11539"/>
                    <a:pt x="1552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5630552" y="-884100"/>
              <a:ext cx="3441478" cy="534747"/>
            </a:xfrm>
            <a:custGeom>
              <a:avLst/>
              <a:gdLst/>
              <a:ahLst/>
              <a:cxnLst/>
              <a:rect l="l" t="t" r="r" b="b"/>
              <a:pathLst>
                <a:path w="107521" h="32272" extrusionOk="0">
                  <a:moveTo>
                    <a:pt x="0" y="0"/>
                  </a:moveTo>
                  <a:cubicBezTo>
                    <a:pt x="14780" y="12129"/>
                    <a:pt x="29000" y="25858"/>
                    <a:pt x="46975" y="30614"/>
                  </a:cubicBezTo>
                  <a:cubicBezTo>
                    <a:pt x="51247" y="31743"/>
                    <a:pt x="55326" y="32271"/>
                    <a:pt x="59235" y="32271"/>
                  </a:cubicBezTo>
                  <a:cubicBezTo>
                    <a:pt x="76787" y="32271"/>
                    <a:pt x="90909" y="21627"/>
                    <a:pt x="103610" y="7002"/>
                  </a:cubicBezTo>
                  <a:cubicBezTo>
                    <a:pt x="104939" y="5475"/>
                    <a:pt x="106235" y="3954"/>
                    <a:pt x="107520" y="2446"/>
                  </a:cubicBezTo>
                  <a:lnTo>
                    <a:pt x="107520" y="0"/>
                  </a:lnTo>
                  <a:lnTo>
                    <a:pt x="106068" y="0"/>
                  </a:lnTo>
                  <a:cubicBezTo>
                    <a:pt x="105255" y="950"/>
                    <a:pt x="104441" y="1899"/>
                    <a:pt x="103610" y="2856"/>
                  </a:cubicBezTo>
                  <a:cubicBezTo>
                    <a:pt x="90929" y="17458"/>
                    <a:pt x="76798" y="28134"/>
                    <a:pt x="59264" y="28134"/>
                  </a:cubicBezTo>
                  <a:cubicBezTo>
                    <a:pt x="55349" y="28134"/>
                    <a:pt x="51265" y="27601"/>
                    <a:pt x="46989" y="26462"/>
                  </a:cubicBezTo>
                  <a:cubicBezTo>
                    <a:pt x="31147" y="22240"/>
                    <a:pt x="18312" y="10975"/>
                    <a:pt x="5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6395812" y="-884100"/>
              <a:ext cx="2200164" cy="234548"/>
            </a:xfrm>
            <a:custGeom>
              <a:avLst/>
              <a:gdLst/>
              <a:ahLst/>
              <a:cxnLst/>
              <a:rect l="l" t="t" r="r" b="b"/>
              <a:pathLst>
                <a:path w="68739" h="14155" extrusionOk="0">
                  <a:moveTo>
                    <a:pt x="0" y="0"/>
                  </a:moveTo>
                  <a:cubicBezTo>
                    <a:pt x="7125" y="5463"/>
                    <a:pt x="14686" y="10000"/>
                    <a:pt x="23202" y="12384"/>
                  </a:cubicBezTo>
                  <a:cubicBezTo>
                    <a:pt x="27518" y="13593"/>
                    <a:pt x="31646" y="14155"/>
                    <a:pt x="35605" y="14155"/>
                  </a:cubicBezTo>
                  <a:cubicBezTo>
                    <a:pt x="48131" y="14155"/>
                    <a:pt x="58970" y="8533"/>
                    <a:pt x="68739" y="0"/>
                  </a:cubicBezTo>
                  <a:lnTo>
                    <a:pt x="63580" y="0"/>
                  </a:lnTo>
                  <a:cubicBezTo>
                    <a:pt x="55205" y="6153"/>
                    <a:pt x="46017" y="10012"/>
                    <a:pt x="35699" y="10012"/>
                  </a:cubicBezTo>
                  <a:cubicBezTo>
                    <a:pt x="31726" y="10012"/>
                    <a:pt x="27585" y="9440"/>
                    <a:pt x="23258" y="8205"/>
                  </a:cubicBezTo>
                  <a:cubicBezTo>
                    <a:pt x="17107" y="6455"/>
                    <a:pt x="11483" y="3563"/>
                    <a:pt x="6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511125" y="-884100"/>
              <a:ext cx="2087945" cy="289743"/>
            </a:xfrm>
            <a:custGeom>
              <a:avLst/>
              <a:gdLst/>
              <a:ahLst/>
              <a:cxnLst/>
              <a:rect l="l" t="t" r="r" b="b"/>
              <a:pathLst>
                <a:path w="65233" h="17486" extrusionOk="0">
                  <a:moveTo>
                    <a:pt x="1" y="0"/>
                  </a:moveTo>
                  <a:cubicBezTo>
                    <a:pt x="10344" y="9788"/>
                    <a:pt x="22072" y="17486"/>
                    <a:pt x="34705" y="17486"/>
                  </a:cubicBezTo>
                  <a:cubicBezTo>
                    <a:pt x="38585" y="17486"/>
                    <a:pt x="42549" y="16760"/>
                    <a:pt x="46586" y="15146"/>
                  </a:cubicBezTo>
                  <a:cubicBezTo>
                    <a:pt x="54258" y="12073"/>
                    <a:pt x="60148" y="6574"/>
                    <a:pt x="65233" y="0"/>
                  </a:cubicBezTo>
                  <a:lnTo>
                    <a:pt x="61893" y="0"/>
                  </a:lnTo>
                  <a:cubicBezTo>
                    <a:pt x="57578" y="4718"/>
                    <a:pt x="52644" y="8591"/>
                    <a:pt x="46629" y="10969"/>
                  </a:cubicBezTo>
                  <a:cubicBezTo>
                    <a:pt x="42577" y="12574"/>
                    <a:pt x="38602" y="13297"/>
                    <a:pt x="34717" y="13297"/>
                  </a:cubicBezTo>
                  <a:cubicBezTo>
                    <a:pt x="23914" y="13297"/>
                    <a:pt x="13802" y="7711"/>
                    <a:pt x="4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6008029" y="-884100"/>
              <a:ext cx="2880227" cy="384673"/>
            </a:xfrm>
            <a:custGeom>
              <a:avLst/>
              <a:gdLst/>
              <a:ahLst/>
              <a:cxnLst/>
              <a:rect l="l" t="t" r="r" b="b"/>
              <a:pathLst>
                <a:path w="89986" h="23215" extrusionOk="0">
                  <a:moveTo>
                    <a:pt x="0" y="0"/>
                  </a:moveTo>
                  <a:cubicBezTo>
                    <a:pt x="10801" y="9267"/>
                    <a:pt x="21917" y="17920"/>
                    <a:pt x="35225" y="21514"/>
                  </a:cubicBezTo>
                  <a:cubicBezTo>
                    <a:pt x="39512" y="22674"/>
                    <a:pt x="43610" y="23215"/>
                    <a:pt x="47538" y="23215"/>
                  </a:cubicBezTo>
                  <a:cubicBezTo>
                    <a:pt x="64196" y="23215"/>
                    <a:pt x="77810" y="13491"/>
                    <a:pt x="89985" y="0"/>
                  </a:cubicBezTo>
                  <a:lnTo>
                    <a:pt x="86075" y="0"/>
                  </a:lnTo>
                  <a:cubicBezTo>
                    <a:pt x="74929" y="11268"/>
                    <a:pt x="62474" y="19074"/>
                    <a:pt x="47617" y="19074"/>
                  </a:cubicBezTo>
                  <a:cubicBezTo>
                    <a:pt x="43675" y="19074"/>
                    <a:pt x="39563" y="18524"/>
                    <a:pt x="35262" y="17343"/>
                  </a:cubicBezTo>
                  <a:cubicBezTo>
                    <a:pt x="24114" y="14283"/>
                    <a:pt x="14543" y="7609"/>
                    <a:pt x="5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865974" y="-884100"/>
              <a:ext cx="1461847" cy="138608"/>
            </a:xfrm>
            <a:custGeom>
              <a:avLst/>
              <a:gdLst/>
              <a:ahLst/>
              <a:cxnLst/>
              <a:rect l="l" t="t" r="r" b="b"/>
              <a:pathLst>
                <a:path w="45672" h="8365" extrusionOk="0">
                  <a:moveTo>
                    <a:pt x="0" y="0"/>
                  </a:moveTo>
                  <a:cubicBezTo>
                    <a:pt x="7388" y="5050"/>
                    <a:pt x="15304" y="8365"/>
                    <a:pt x="23633" y="8365"/>
                  </a:cubicBezTo>
                  <a:cubicBezTo>
                    <a:pt x="27529" y="8365"/>
                    <a:pt x="31515" y="7640"/>
                    <a:pt x="35579" y="6027"/>
                  </a:cubicBezTo>
                  <a:cubicBezTo>
                    <a:pt x="39315" y="4544"/>
                    <a:pt x="42643" y="2477"/>
                    <a:pt x="45672" y="0"/>
                  </a:cubicBezTo>
                  <a:lnTo>
                    <a:pt x="39552" y="0"/>
                  </a:lnTo>
                  <a:cubicBezTo>
                    <a:pt x="38286" y="696"/>
                    <a:pt x="36969" y="1323"/>
                    <a:pt x="35591" y="1868"/>
                  </a:cubicBezTo>
                  <a:cubicBezTo>
                    <a:pt x="31522" y="3487"/>
                    <a:pt x="27532" y="4215"/>
                    <a:pt x="23631" y="4215"/>
                  </a:cubicBezTo>
                  <a:cubicBezTo>
                    <a:pt x="17886" y="4215"/>
                    <a:pt x="12336" y="2636"/>
                    <a:pt x="70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6875163" y="-884100"/>
              <a:ext cx="1305138" cy="84457"/>
            </a:xfrm>
            <a:custGeom>
              <a:avLst/>
              <a:gdLst/>
              <a:ahLst/>
              <a:cxnLst/>
              <a:rect l="l" t="t" r="r" b="b"/>
              <a:pathLst>
                <a:path w="40776" h="5097" extrusionOk="0">
                  <a:moveTo>
                    <a:pt x="1" y="0"/>
                  </a:moveTo>
                  <a:cubicBezTo>
                    <a:pt x="2676" y="1303"/>
                    <a:pt x="5444" y="2409"/>
                    <a:pt x="8337" y="3246"/>
                  </a:cubicBezTo>
                  <a:cubicBezTo>
                    <a:pt x="12678" y="4511"/>
                    <a:pt x="16835" y="5096"/>
                    <a:pt x="20825" y="5096"/>
                  </a:cubicBezTo>
                  <a:cubicBezTo>
                    <a:pt x="27978" y="5096"/>
                    <a:pt x="34595" y="3216"/>
                    <a:pt x="40776" y="0"/>
                  </a:cubicBezTo>
                  <a:lnTo>
                    <a:pt x="29560" y="0"/>
                  </a:lnTo>
                  <a:cubicBezTo>
                    <a:pt x="26762" y="617"/>
                    <a:pt x="23881" y="946"/>
                    <a:pt x="20908" y="946"/>
                  </a:cubicBezTo>
                  <a:cubicBezTo>
                    <a:pt x="18049" y="946"/>
                    <a:pt x="15104" y="642"/>
                    <a:pt x="120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71925" y="-728525"/>
              <a:ext cx="9144255" cy="1033222"/>
            </a:xfrm>
            <a:custGeom>
              <a:avLst/>
              <a:gdLst/>
              <a:ahLst/>
              <a:cxnLst/>
              <a:rect l="l" t="t" r="r" b="b"/>
              <a:pathLst>
                <a:path w="285691" h="62355" extrusionOk="0">
                  <a:moveTo>
                    <a:pt x="131902" y="1"/>
                  </a:moveTo>
                  <a:cubicBezTo>
                    <a:pt x="131656" y="1"/>
                    <a:pt x="131410" y="3"/>
                    <a:pt x="131164" y="6"/>
                  </a:cubicBezTo>
                  <a:cubicBezTo>
                    <a:pt x="96261" y="496"/>
                    <a:pt x="93566" y="45319"/>
                    <a:pt x="64591" y="56088"/>
                  </a:cubicBezTo>
                  <a:cubicBezTo>
                    <a:pt x="60641" y="57556"/>
                    <a:pt x="56776" y="58220"/>
                    <a:pt x="53005" y="58220"/>
                  </a:cubicBezTo>
                  <a:cubicBezTo>
                    <a:pt x="32016" y="58220"/>
                    <a:pt x="13923" y="37656"/>
                    <a:pt x="0" y="20776"/>
                  </a:cubicBezTo>
                  <a:lnTo>
                    <a:pt x="0" y="24984"/>
                  </a:lnTo>
                  <a:cubicBezTo>
                    <a:pt x="14162" y="42293"/>
                    <a:pt x="31943" y="62355"/>
                    <a:pt x="53175" y="62355"/>
                  </a:cubicBezTo>
                  <a:cubicBezTo>
                    <a:pt x="56278" y="62355"/>
                    <a:pt x="59455" y="61926"/>
                    <a:pt x="62705" y="60998"/>
                  </a:cubicBezTo>
                  <a:cubicBezTo>
                    <a:pt x="93219" y="52283"/>
                    <a:pt x="96118" y="9013"/>
                    <a:pt x="131336" y="8305"/>
                  </a:cubicBezTo>
                  <a:cubicBezTo>
                    <a:pt x="131715" y="8298"/>
                    <a:pt x="132092" y="8294"/>
                    <a:pt x="132468" y="8294"/>
                  </a:cubicBezTo>
                  <a:cubicBezTo>
                    <a:pt x="168229" y="8294"/>
                    <a:pt x="193184" y="42463"/>
                    <a:pt x="227362" y="48980"/>
                  </a:cubicBezTo>
                  <a:cubicBezTo>
                    <a:pt x="230748" y="49625"/>
                    <a:pt x="234021" y="49926"/>
                    <a:pt x="237197" y="49926"/>
                  </a:cubicBezTo>
                  <a:cubicBezTo>
                    <a:pt x="255723" y="49926"/>
                    <a:pt x="270917" y="39675"/>
                    <a:pt x="285690" y="27646"/>
                  </a:cubicBezTo>
                  <a:lnTo>
                    <a:pt x="285690" y="21254"/>
                  </a:lnTo>
                  <a:cubicBezTo>
                    <a:pt x="271048" y="34312"/>
                    <a:pt x="256046" y="45677"/>
                    <a:pt x="237183" y="45677"/>
                  </a:cubicBezTo>
                  <a:cubicBezTo>
                    <a:pt x="233352" y="45677"/>
                    <a:pt x="229361" y="45208"/>
                    <a:pt x="225183" y="44189"/>
                  </a:cubicBezTo>
                  <a:cubicBezTo>
                    <a:pt x="191758" y="36045"/>
                    <a:pt x="167602" y="1"/>
                    <a:pt x="1319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49;p3"/>
          <p:cNvGrpSpPr/>
          <p:nvPr/>
        </p:nvGrpSpPr>
        <p:grpSpPr>
          <a:xfrm>
            <a:off x="-233825" y="262867"/>
            <a:ext cx="6301119" cy="382141"/>
            <a:chOff x="-233825" y="262867"/>
            <a:chExt cx="6301119" cy="382141"/>
          </a:xfrm>
        </p:grpSpPr>
        <p:cxnSp>
          <p:nvCxnSpPr>
            <p:cNvPr id="50" name="Google Shape;50;p3"/>
            <p:cNvCxnSpPr/>
            <p:nvPr/>
          </p:nvCxnSpPr>
          <p:spPr>
            <a:xfrm>
              <a:off x="-233825" y="454400"/>
              <a:ext cx="5995800" cy="0"/>
            </a:xfrm>
            <a:prstGeom prst="straightConnector1">
              <a:avLst/>
            </a:prstGeom>
            <a:noFill/>
            <a:ln w="9525" cap="flat" cmpd="sng">
              <a:solidFill>
                <a:schemeClr val="lt1"/>
              </a:solidFill>
              <a:prstDash val="solid"/>
              <a:round/>
              <a:headEnd type="none" w="med" len="med"/>
              <a:tailEnd type="none" w="med" len="med"/>
            </a:ln>
          </p:spPr>
        </p:cxnSp>
        <p:grpSp>
          <p:nvGrpSpPr>
            <p:cNvPr id="51" name="Google Shape;51;p3"/>
            <p:cNvGrpSpPr/>
            <p:nvPr/>
          </p:nvGrpSpPr>
          <p:grpSpPr>
            <a:xfrm rot="2700771">
              <a:off x="5739001" y="321019"/>
              <a:ext cx="274531" cy="265837"/>
              <a:chOff x="6021400" y="1654100"/>
              <a:chExt cx="435350" cy="421375"/>
            </a:xfrm>
          </p:grpSpPr>
          <p:sp>
            <p:nvSpPr>
              <p:cNvPr id="52" name="Google Shape;52;p3"/>
              <p:cNvSpPr/>
              <p:nvPr/>
            </p:nvSpPr>
            <p:spPr>
              <a:xfrm>
                <a:off x="6021400" y="1731075"/>
                <a:ext cx="355825" cy="344400"/>
              </a:xfrm>
              <a:custGeom>
                <a:avLst/>
                <a:gdLst/>
                <a:ahLst/>
                <a:cxnLst/>
                <a:rect l="l" t="t" r="r" b="b"/>
                <a:pathLst>
                  <a:path w="14233" h="13776" extrusionOk="0">
                    <a:moveTo>
                      <a:pt x="5024" y="0"/>
                    </a:moveTo>
                    <a:cubicBezTo>
                      <a:pt x="4837" y="135"/>
                      <a:pt x="4656" y="283"/>
                      <a:pt x="4489" y="458"/>
                    </a:cubicBezTo>
                    <a:lnTo>
                      <a:pt x="1829" y="3110"/>
                    </a:lnTo>
                    <a:cubicBezTo>
                      <a:pt x="0" y="4940"/>
                      <a:pt x="0" y="7915"/>
                      <a:pt x="1829" y="9750"/>
                    </a:cubicBezTo>
                    <a:lnTo>
                      <a:pt x="4489" y="12404"/>
                    </a:lnTo>
                    <a:cubicBezTo>
                      <a:pt x="5402" y="13318"/>
                      <a:pt x="6600" y="13775"/>
                      <a:pt x="7806" y="13775"/>
                    </a:cubicBezTo>
                    <a:cubicBezTo>
                      <a:pt x="9004" y="13775"/>
                      <a:pt x="10208" y="13318"/>
                      <a:pt x="11121" y="12404"/>
                    </a:cubicBezTo>
                    <a:lnTo>
                      <a:pt x="13782" y="9750"/>
                    </a:lnTo>
                    <a:cubicBezTo>
                      <a:pt x="13950" y="9577"/>
                      <a:pt x="14097" y="9396"/>
                      <a:pt x="14233" y="9209"/>
                    </a:cubicBezTo>
                    <a:lnTo>
                      <a:pt x="5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6196400" y="1654100"/>
                <a:ext cx="127050" cy="124475"/>
              </a:xfrm>
              <a:custGeom>
                <a:avLst/>
                <a:gdLst/>
                <a:ahLst/>
                <a:cxnLst/>
                <a:rect l="l" t="t" r="r" b="b"/>
                <a:pathLst>
                  <a:path w="5082" h="4979" extrusionOk="0">
                    <a:moveTo>
                      <a:pt x="3903" y="0"/>
                    </a:moveTo>
                    <a:cubicBezTo>
                      <a:pt x="3627" y="0"/>
                      <a:pt x="3349" y="110"/>
                      <a:pt x="3143" y="315"/>
                    </a:cubicBezTo>
                    <a:lnTo>
                      <a:pt x="1" y="3459"/>
                    </a:lnTo>
                    <a:lnTo>
                      <a:pt x="1520" y="4979"/>
                    </a:lnTo>
                    <a:lnTo>
                      <a:pt x="4662" y="1836"/>
                    </a:lnTo>
                    <a:cubicBezTo>
                      <a:pt x="5081" y="1417"/>
                      <a:pt x="5081" y="734"/>
                      <a:pt x="4662" y="315"/>
                    </a:cubicBezTo>
                    <a:cubicBezTo>
                      <a:pt x="4451" y="110"/>
                      <a:pt x="4174" y="0"/>
                      <a:pt x="3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6329725" y="1787550"/>
                <a:ext cx="127025" cy="124350"/>
              </a:xfrm>
              <a:custGeom>
                <a:avLst/>
                <a:gdLst/>
                <a:ahLst/>
                <a:cxnLst/>
                <a:rect l="l" t="t" r="r" b="b"/>
                <a:pathLst>
                  <a:path w="5081" h="4974" extrusionOk="0">
                    <a:moveTo>
                      <a:pt x="3903" y="1"/>
                    </a:moveTo>
                    <a:cubicBezTo>
                      <a:pt x="3626" y="1"/>
                      <a:pt x="3356" y="104"/>
                      <a:pt x="3143" y="316"/>
                    </a:cubicBezTo>
                    <a:lnTo>
                      <a:pt x="0" y="3454"/>
                    </a:lnTo>
                    <a:lnTo>
                      <a:pt x="1520" y="4973"/>
                    </a:lnTo>
                    <a:lnTo>
                      <a:pt x="4662" y="1831"/>
                    </a:lnTo>
                    <a:cubicBezTo>
                      <a:pt x="5081" y="1412"/>
                      <a:pt x="5081" y="735"/>
                      <a:pt x="4662" y="316"/>
                    </a:cubicBezTo>
                    <a:cubicBezTo>
                      <a:pt x="4450" y="104"/>
                      <a:pt x="4180" y="1"/>
                      <a:pt x="3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5"/>
        <p:cNvGrpSpPr/>
        <p:nvPr/>
      </p:nvGrpSpPr>
      <p:grpSpPr>
        <a:xfrm>
          <a:off x="0" y="0"/>
          <a:ext cx="0" cy="0"/>
          <a:chOff x="0" y="0"/>
          <a:chExt cx="0" cy="0"/>
        </a:xfrm>
      </p:grpSpPr>
      <p:sp>
        <p:nvSpPr>
          <p:cNvPr id="56" name="Google Shape;56;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7" name="Google Shape;57;p4"/>
          <p:cNvSpPr txBox="1">
            <a:spLocks noGrp="1"/>
          </p:cNvSpPr>
          <p:nvPr>
            <p:ph type="body" idx="1"/>
          </p:nvPr>
        </p:nvSpPr>
        <p:spPr>
          <a:xfrm>
            <a:off x="720000" y="1000075"/>
            <a:ext cx="7704000" cy="34164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AutoNum type="arabicPeriod"/>
              <a:defRPr sz="1250"/>
            </a:lvl1pPr>
            <a:lvl2pPr marL="914400" lvl="1" indent="-317500" rtl="0">
              <a:lnSpc>
                <a:spcPct val="115000"/>
              </a:lnSpc>
              <a:spcBef>
                <a:spcPts val="0"/>
              </a:spcBef>
              <a:spcAft>
                <a:spcPts val="0"/>
              </a:spcAft>
              <a:buSzPts val="1400"/>
              <a:buAutoNum type="alphaLcPeriod"/>
              <a:defRPr/>
            </a:lvl2pPr>
            <a:lvl3pPr marL="1371600" lvl="2" indent="-317500" rtl="0">
              <a:lnSpc>
                <a:spcPct val="115000"/>
              </a:lnSpc>
              <a:spcBef>
                <a:spcPts val="0"/>
              </a:spcBef>
              <a:spcAft>
                <a:spcPts val="0"/>
              </a:spcAft>
              <a:buSzPts val="1400"/>
              <a:buAutoNum type="romanLcPeriod"/>
              <a:defRPr/>
            </a:lvl3pPr>
            <a:lvl4pPr marL="1828800" lvl="3" indent="-317500" rtl="0">
              <a:lnSpc>
                <a:spcPct val="115000"/>
              </a:lnSpc>
              <a:spcBef>
                <a:spcPts val="0"/>
              </a:spcBef>
              <a:spcAft>
                <a:spcPts val="0"/>
              </a:spcAft>
              <a:buSzPts val="1400"/>
              <a:buAutoNum type="arabicPeriod"/>
              <a:defRPr/>
            </a:lvl4pPr>
            <a:lvl5pPr marL="2286000" lvl="4" indent="-317500" rtl="0">
              <a:lnSpc>
                <a:spcPct val="115000"/>
              </a:lnSpc>
              <a:spcBef>
                <a:spcPts val="0"/>
              </a:spcBef>
              <a:spcAft>
                <a:spcPts val="0"/>
              </a:spcAft>
              <a:buSzPts val="1400"/>
              <a:buAutoNum type="alphaLcPeriod"/>
              <a:defRPr/>
            </a:lvl5pPr>
            <a:lvl6pPr marL="2743200" lvl="5" indent="-317500" rtl="0">
              <a:lnSpc>
                <a:spcPct val="115000"/>
              </a:lnSpc>
              <a:spcBef>
                <a:spcPts val="0"/>
              </a:spcBef>
              <a:spcAft>
                <a:spcPts val="0"/>
              </a:spcAft>
              <a:buSzPts val="1400"/>
              <a:buAutoNum type="romanLcPeriod"/>
              <a:defRPr/>
            </a:lvl6pPr>
            <a:lvl7pPr marL="3200400" lvl="6" indent="-317500" rtl="0">
              <a:lnSpc>
                <a:spcPct val="115000"/>
              </a:lnSpc>
              <a:spcBef>
                <a:spcPts val="0"/>
              </a:spcBef>
              <a:spcAft>
                <a:spcPts val="0"/>
              </a:spcAft>
              <a:buSzPts val="1400"/>
              <a:buAutoNum type="arabicPeriod"/>
              <a:defRPr/>
            </a:lvl7pPr>
            <a:lvl8pPr marL="3657600" lvl="7" indent="-317500" rtl="0">
              <a:lnSpc>
                <a:spcPct val="115000"/>
              </a:lnSpc>
              <a:spcBef>
                <a:spcPts val="0"/>
              </a:spcBef>
              <a:spcAft>
                <a:spcPts val="0"/>
              </a:spcAft>
              <a:buSzPts val="1400"/>
              <a:buAutoNum type="alphaLcPeriod"/>
              <a:defRPr/>
            </a:lvl8pPr>
            <a:lvl9pPr marL="4114800" lvl="8" indent="-317500" rtl="0">
              <a:lnSpc>
                <a:spcPct val="115000"/>
              </a:lnSpc>
              <a:spcBef>
                <a:spcPts val="0"/>
              </a:spcBef>
              <a:spcAft>
                <a:spcPts val="0"/>
              </a:spcAft>
              <a:buSzPts val="1400"/>
              <a:buAutoNum type="romanLcPeriod"/>
              <a:defRPr/>
            </a:lvl9pPr>
          </a:lstStyle>
          <a:p>
            <a:endParaRPr/>
          </a:p>
        </p:txBody>
      </p:sp>
      <p:grpSp>
        <p:nvGrpSpPr>
          <p:cNvPr id="58" name="Google Shape;58;p4"/>
          <p:cNvGrpSpPr/>
          <p:nvPr/>
        </p:nvGrpSpPr>
        <p:grpSpPr>
          <a:xfrm>
            <a:off x="-233825" y="262867"/>
            <a:ext cx="6301119" cy="382141"/>
            <a:chOff x="-233825" y="262867"/>
            <a:chExt cx="6301119" cy="382141"/>
          </a:xfrm>
        </p:grpSpPr>
        <p:cxnSp>
          <p:nvCxnSpPr>
            <p:cNvPr id="59" name="Google Shape;59;p4"/>
            <p:cNvCxnSpPr/>
            <p:nvPr/>
          </p:nvCxnSpPr>
          <p:spPr>
            <a:xfrm>
              <a:off x="-233825" y="454400"/>
              <a:ext cx="5995800" cy="0"/>
            </a:xfrm>
            <a:prstGeom prst="straightConnector1">
              <a:avLst/>
            </a:prstGeom>
            <a:noFill/>
            <a:ln w="9525" cap="flat" cmpd="sng">
              <a:solidFill>
                <a:schemeClr val="lt1"/>
              </a:solidFill>
              <a:prstDash val="solid"/>
              <a:round/>
              <a:headEnd type="none" w="med" len="med"/>
              <a:tailEnd type="none" w="med" len="med"/>
            </a:ln>
          </p:spPr>
        </p:cxnSp>
        <p:grpSp>
          <p:nvGrpSpPr>
            <p:cNvPr id="60" name="Google Shape;60;p4"/>
            <p:cNvGrpSpPr/>
            <p:nvPr/>
          </p:nvGrpSpPr>
          <p:grpSpPr>
            <a:xfrm rot="2700771">
              <a:off x="5739001" y="321019"/>
              <a:ext cx="274531" cy="265837"/>
              <a:chOff x="6021400" y="1654100"/>
              <a:chExt cx="435350" cy="421375"/>
            </a:xfrm>
          </p:grpSpPr>
          <p:sp>
            <p:nvSpPr>
              <p:cNvPr id="61" name="Google Shape;61;p4"/>
              <p:cNvSpPr/>
              <p:nvPr/>
            </p:nvSpPr>
            <p:spPr>
              <a:xfrm>
                <a:off x="6021400" y="1731075"/>
                <a:ext cx="355825" cy="344400"/>
              </a:xfrm>
              <a:custGeom>
                <a:avLst/>
                <a:gdLst/>
                <a:ahLst/>
                <a:cxnLst/>
                <a:rect l="l" t="t" r="r" b="b"/>
                <a:pathLst>
                  <a:path w="14233" h="13776" extrusionOk="0">
                    <a:moveTo>
                      <a:pt x="5024" y="0"/>
                    </a:moveTo>
                    <a:cubicBezTo>
                      <a:pt x="4837" y="135"/>
                      <a:pt x="4656" y="283"/>
                      <a:pt x="4489" y="458"/>
                    </a:cubicBezTo>
                    <a:lnTo>
                      <a:pt x="1829" y="3110"/>
                    </a:lnTo>
                    <a:cubicBezTo>
                      <a:pt x="0" y="4940"/>
                      <a:pt x="0" y="7915"/>
                      <a:pt x="1829" y="9750"/>
                    </a:cubicBezTo>
                    <a:lnTo>
                      <a:pt x="4489" y="12404"/>
                    </a:lnTo>
                    <a:cubicBezTo>
                      <a:pt x="5402" y="13318"/>
                      <a:pt x="6600" y="13775"/>
                      <a:pt x="7806" y="13775"/>
                    </a:cubicBezTo>
                    <a:cubicBezTo>
                      <a:pt x="9004" y="13775"/>
                      <a:pt x="10208" y="13318"/>
                      <a:pt x="11121" y="12404"/>
                    </a:cubicBezTo>
                    <a:lnTo>
                      <a:pt x="13782" y="9750"/>
                    </a:lnTo>
                    <a:cubicBezTo>
                      <a:pt x="13950" y="9577"/>
                      <a:pt x="14097" y="9396"/>
                      <a:pt x="14233" y="9209"/>
                    </a:cubicBezTo>
                    <a:lnTo>
                      <a:pt x="5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6196400" y="1654100"/>
                <a:ext cx="127050" cy="124475"/>
              </a:xfrm>
              <a:custGeom>
                <a:avLst/>
                <a:gdLst/>
                <a:ahLst/>
                <a:cxnLst/>
                <a:rect l="l" t="t" r="r" b="b"/>
                <a:pathLst>
                  <a:path w="5082" h="4979" extrusionOk="0">
                    <a:moveTo>
                      <a:pt x="3903" y="0"/>
                    </a:moveTo>
                    <a:cubicBezTo>
                      <a:pt x="3627" y="0"/>
                      <a:pt x="3349" y="110"/>
                      <a:pt x="3143" y="315"/>
                    </a:cubicBezTo>
                    <a:lnTo>
                      <a:pt x="1" y="3459"/>
                    </a:lnTo>
                    <a:lnTo>
                      <a:pt x="1520" y="4979"/>
                    </a:lnTo>
                    <a:lnTo>
                      <a:pt x="4662" y="1836"/>
                    </a:lnTo>
                    <a:cubicBezTo>
                      <a:pt x="5081" y="1417"/>
                      <a:pt x="5081" y="734"/>
                      <a:pt x="4662" y="315"/>
                    </a:cubicBezTo>
                    <a:cubicBezTo>
                      <a:pt x="4451" y="110"/>
                      <a:pt x="4174" y="0"/>
                      <a:pt x="3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6329725" y="1787550"/>
                <a:ext cx="127025" cy="124350"/>
              </a:xfrm>
              <a:custGeom>
                <a:avLst/>
                <a:gdLst/>
                <a:ahLst/>
                <a:cxnLst/>
                <a:rect l="l" t="t" r="r" b="b"/>
                <a:pathLst>
                  <a:path w="5081" h="4974" extrusionOk="0">
                    <a:moveTo>
                      <a:pt x="3903" y="1"/>
                    </a:moveTo>
                    <a:cubicBezTo>
                      <a:pt x="3626" y="1"/>
                      <a:pt x="3356" y="104"/>
                      <a:pt x="3143" y="316"/>
                    </a:cubicBezTo>
                    <a:lnTo>
                      <a:pt x="0" y="3454"/>
                    </a:lnTo>
                    <a:lnTo>
                      <a:pt x="1520" y="4973"/>
                    </a:lnTo>
                    <a:lnTo>
                      <a:pt x="4662" y="1831"/>
                    </a:lnTo>
                    <a:cubicBezTo>
                      <a:pt x="5081" y="1412"/>
                      <a:pt x="5081" y="735"/>
                      <a:pt x="4662" y="316"/>
                    </a:cubicBezTo>
                    <a:cubicBezTo>
                      <a:pt x="4450" y="104"/>
                      <a:pt x="4180" y="1"/>
                      <a:pt x="3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4"/>
        <p:cNvGrpSpPr/>
        <p:nvPr/>
      </p:nvGrpSpPr>
      <p:grpSpPr>
        <a:xfrm>
          <a:off x="0" y="0"/>
          <a:ext cx="0" cy="0"/>
          <a:chOff x="0" y="0"/>
          <a:chExt cx="0" cy="0"/>
        </a:xfrm>
      </p:grpSpPr>
      <p:sp>
        <p:nvSpPr>
          <p:cNvPr id="65" name="Google Shape;65;p5"/>
          <p:cNvSpPr/>
          <p:nvPr/>
        </p:nvSpPr>
        <p:spPr>
          <a:xfrm>
            <a:off x="0" y="0"/>
            <a:ext cx="4572000" cy="5162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txBox="1">
            <a:spLocks noGrp="1"/>
          </p:cNvSpPr>
          <p:nvPr>
            <p:ph type="subTitle" idx="1"/>
          </p:nvPr>
        </p:nvSpPr>
        <p:spPr>
          <a:xfrm>
            <a:off x="1175100" y="2594472"/>
            <a:ext cx="2907600" cy="347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000">
                <a:solidFill>
                  <a:schemeClr val="dk1"/>
                </a:solidFill>
                <a:latin typeface="Righteous"/>
                <a:ea typeface="Righteous"/>
                <a:cs typeface="Righteous"/>
                <a:sym typeface="Righteou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67" name="Google Shape;67;p5"/>
          <p:cNvSpPr txBox="1">
            <a:spLocks noGrp="1"/>
          </p:cNvSpPr>
          <p:nvPr>
            <p:ph type="subTitle" idx="2"/>
          </p:nvPr>
        </p:nvSpPr>
        <p:spPr>
          <a:xfrm>
            <a:off x="5061300" y="2594472"/>
            <a:ext cx="2907600" cy="34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000">
                <a:latin typeface="Righteous"/>
                <a:ea typeface="Righteous"/>
                <a:cs typeface="Righteous"/>
                <a:sym typeface="Righteous"/>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68" name="Google Shape;68;p5"/>
          <p:cNvSpPr txBox="1">
            <a:spLocks noGrp="1"/>
          </p:cNvSpPr>
          <p:nvPr>
            <p:ph type="subTitle" idx="3"/>
          </p:nvPr>
        </p:nvSpPr>
        <p:spPr>
          <a:xfrm>
            <a:off x="1175100" y="2904722"/>
            <a:ext cx="2907600" cy="99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9" name="Google Shape;69;p5"/>
          <p:cNvSpPr txBox="1">
            <a:spLocks noGrp="1"/>
          </p:cNvSpPr>
          <p:nvPr>
            <p:ph type="subTitle" idx="4"/>
          </p:nvPr>
        </p:nvSpPr>
        <p:spPr>
          <a:xfrm>
            <a:off x="5061300" y="2904722"/>
            <a:ext cx="2907600" cy="99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cxnSp>
        <p:nvCxnSpPr>
          <p:cNvPr id="70" name="Google Shape;70;p5"/>
          <p:cNvCxnSpPr>
            <a:stCxn id="71" idx="4"/>
          </p:cNvCxnSpPr>
          <p:nvPr/>
        </p:nvCxnSpPr>
        <p:spPr>
          <a:xfrm rot="-5400000" flipH="1">
            <a:off x="9707625" y="2643600"/>
            <a:ext cx="765900" cy="3320700"/>
          </a:xfrm>
          <a:prstGeom prst="bentConnector2">
            <a:avLst/>
          </a:prstGeom>
          <a:noFill/>
          <a:ln w="9525" cap="flat" cmpd="sng">
            <a:solidFill>
              <a:schemeClr val="dk2"/>
            </a:solidFill>
            <a:prstDash val="solid"/>
            <a:round/>
            <a:headEnd type="none" w="med" len="med"/>
            <a:tailEnd type="none" w="med" len="med"/>
          </a:ln>
        </p:spPr>
      </p:cxnSp>
      <p:grpSp>
        <p:nvGrpSpPr>
          <p:cNvPr id="72" name="Google Shape;72;p5"/>
          <p:cNvGrpSpPr/>
          <p:nvPr/>
        </p:nvGrpSpPr>
        <p:grpSpPr>
          <a:xfrm rot="-2699229">
            <a:off x="8292957" y="3659944"/>
            <a:ext cx="274531" cy="265837"/>
            <a:chOff x="6021400" y="1654100"/>
            <a:chExt cx="435350" cy="421375"/>
          </a:xfrm>
        </p:grpSpPr>
        <p:sp>
          <p:nvSpPr>
            <p:cNvPr id="73" name="Google Shape;73;p5"/>
            <p:cNvSpPr/>
            <p:nvPr/>
          </p:nvSpPr>
          <p:spPr>
            <a:xfrm>
              <a:off x="6021400" y="1731075"/>
              <a:ext cx="355825" cy="344400"/>
            </a:xfrm>
            <a:custGeom>
              <a:avLst/>
              <a:gdLst/>
              <a:ahLst/>
              <a:cxnLst/>
              <a:rect l="l" t="t" r="r" b="b"/>
              <a:pathLst>
                <a:path w="14233" h="13776" extrusionOk="0">
                  <a:moveTo>
                    <a:pt x="5024" y="0"/>
                  </a:moveTo>
                  <a:cubicBezTo>
                    <a:pt x="4837" y="135"/>
                    <a:pt x="4656" y="283"/>
                    <a:pt x="4489" y="458"/>
                  </a:cubicBezTo>
                  <a:lnTo>
                    <a:pt x="1829" y="3110"/>
                  </a:lnTo>
                  <a:cubicBezTo>
                    <a:pt x="0" y="4940"/>
                    <a:pt x="0" y="7915"/>
                    <a:pt x="1829" y="9750"/>
                  </a:cubicBezTo>
                  <a:lnTo>
                    <a:pt x="4489" y="12404"/>
                  </a:lnTo>
                  <a:cubicBezTo>
                    <a:pt x="5402" y="13318"/>
                    <a:pt x="6600" y="13775"/>
                    <a:pt x="7806" y="13775"/>
                  </a:cubicBezTo>
                  <a:cubicBezTo>
                    <a:pt x="9004" y="13775"/>
                    <a:pt x="10208" y="13318"/>
                    <a:pt x="11121" y="12404"/>
                  </a:cubicBezTo>
                  <a:lnTo>
                    <a:pt x="13782" y="9750"/>
                  </a:lnTo>
                  <a:cubicBezTo>
                    <a:pt x="13950" y="9577"/>
                    <a:pt x="14097" y="9396"/>
                    <a:pt x="14233" y="9209"/>
                  </a:cubicBezTo>
                  <a:lnTo>
                    <a:pt x="5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a:off x="6196400" y="1654100"/>
              <a:ext cx="127050" cy="124475"/>
            </a:xfrm>
            <a:custGeom>
              <a:avLst/>
              <a:gdLst/>
              <a:ahLst/>
              <a:cxnLst/>
              <a:rect l="l" t="t" r="r" b="b"/>
              <a:pathLst>
                <a:path w="5082" h="4979" extrusionOk="0">
                  <a:moveTo>
                    <a:pt x="3903" y="0"/>
                  </a:moveTo>
                  <a:cubicBezTo>
                    <a:pt x="3627" y="0"/>
                    <a:pt x="3349" y="110"/>
                    <a:pt x="3143" y="315"/>
                  </a:cubicBezTo>
                  <a:lnTo>
                    <a:pt x="1" y="3459"/>
                  </a:lnTo>
                  <a:lnTo>
                    <a:pt x="1520" y="4979"/>
                  </a:lnTo>
                  <a:lnTo>
                    <a:pt x="4662" y="1836"/>
                  </a:lnTo>
                  <a:cubicBezTo>
                    <a:pt x="5081" y="1417"/>
                    <a:pt x="5081" y="734"/>
                    <a:pt x="4662" y="315"/>
                  </a:cubicBezTo>
                  <a:cubicBezTo>
                    <a:pt x="4451" y="110"/>
                    <a:pt x="4174" y="0"/>
                    <a:pt x="3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6329725" y="1787550"/>
              <a:ext cx="127025" cy="124350"/>
            </a:xfrm>
            <a:custGeom>
              <a:avLst/>
              <a:gdLst/>
              <a:ahLst/>
              <a:cxnLst/>
              <a:rect l="l" t="t" r="r" b="b"/>
              <a:pathLst>
                <a:path w="5081" h="4974" extrusionOk="0">
                  <a:moveTo>
                    <a:pt x="3903" y="1"/>
                  </a:moveTo>
                  <a:cubicBezTo>
                    <a:pt x="3626" y="1"/>
                    <a:pt x="3356" y="104"/>
                    <a:pt x="3143" y="316"/>
                  </a:cubicBezTo>
                  <a:lnTo>
                    <a:pt x="0" y="3454"/>
                  </a:lnTo>
                  <a:lnTo>
                    <a:pt x="1520" y="4973"/>
                  </a:lnTo>
                  <a:lnTo>
                    <a:pt x="4662" y="1831"/>
                  </a:lnTo>
                  <a:cubicBezTo>
                    <a:pt x="5081" y="1412"/>
                    <a:pt x="5081" y="735"/>
                    <a:pt x="4662" y="316"/>
                  </a:cubicBezTo>
                  <a:cubicBezTo>
                    <a:pt x="4450" y="104"/>
                    <a:pt x="4180" y="1"/>
                    <a:pt x="3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6" name="Google Shape;76;p5"/>
          <p:cNvCxnSpPr>
            <a:stCxn id="77" idx="4"/>
          </p:cNvCxnSpPr>
          <p:nvPr/>
        </p:nvCxnSpPr>
        <p:spPr>
          <a:xfrm rot="5400000">
            <a:off x="-1323550" y="2648550"/>
            <a:ext cx="766200" cy="3311100"/>
          </a:xfrm>
          <a:prstGeom prst="bentConnector2">
            <a:avLst/>
          </a:prstGeom>
          <a:noFill/>
          <a:ln w="9525" cap="flat" cmpd="sng">
            <a:solidFill>
              <a:schemeClr val="dk1"/>
            </a:solidFill>
            <a:prstDash val="solid"/>
            <a:round/>
            <a:headEnd type="none" w="med" len="med"/>
            <a:tailEnd type="none" w="med" len="med"/>
          </a:ln>
        </p:spPr>
      </p:cxnSp>
      <p:grpSp>
        <p:nvGrpSpPr>
          <p:cNvPr id="78" name="Google Shape;78;p5"/>
          <p:cNvGrpSpPr/>
          <p:nvPr/>
        </p:nvGrpSpPr>
        <p:grpSpPr>
          <a:xfrm rot="2699229" flipH="1">
            <a:off x="577695" y="3664333"/>
            <a:ext cx="274531" cy="265837"/>
            <a:chOff x="6021400" y="1654100"/>
            <a:chExt cx="435350" cy="421375"/>
          </a:xfrm>
        </p:grpSpPr>
        <p:sp>
          <p:nvSpPr>
            <p:cNvPr id="79" name="Google Shape;79;p5"/>
            <p:cNvSpPr/>
            <p:nvPr/>
          </p:nvSpPr>
          <p:spPr>
            <a:xfrm>
              <a:off x="6021400" y="1731075"/>
              <a:ext cx="355825" cy="344400"/>
            </a:xfrm>
            <a:custGeom>
              <a:avLst/>
              <a:gdLst/>
              <a:ahLst/>
              <a:cxnLst/>
              <a:rect l="l" t="t" r="r" b="b"/>
              <a:pathLst>
                <a:path w="14233" h="13776" extrusionOk="0">
                  <a:moveTo>
                    <a:pt x="5024" y="0"/>
                  </a:moveTo>
                  <a:cubicBezTo>
                    <a:pt x="4837" y="135"/>
                    <a:pt x="4656" y="283"/>
                    <a:pt x="4489" y="458"/>
                  </a:cubicBezTo>
                  <a:lnTo>
                    <a:pt x="1829" y="3110"/>
                  </a:lnTo>
                  <a:cubicBezTo>
                    <a:pt x="0" y="4940"/>
                    <a:pt x="0" y="7915"/>
                    <a:pt x="1829" y="9750"/>
                  </a:cubicBezTo>
                  <a:lnTo>
                    <a:pt x="4489" y="12404"/>
                  </a:lnTo>
                  <a:cubicBezTo>
                    <a:pt x="5402" y="13318"/>
                    <a:pt x="6600" y="13775"/>
                    <a:pt x="7806" y="13775"/>
                  </a:cubicBezTo>
                  <a:cubicBezTo>
                    <a:pt x="9004" y="13775"/>
                    <a:pt x="10208" y="13318"/>
                    <a:pt x="11121" y="12404"/>
                  </a:cubicBezTo>
                  <a:lnTo>
                    <a:pt x="13782" y="9750"/>
                  </a:lnTo>
                  <a:cubicBezTo>
                    <a:pt x="13950" y="9577"/>
                    <a:pt x="14097" y="9396"/>
                    <a:pt x="14233" y="9209"/>
                  </a:cubicBezTo>
                  <a:lnTo>
                    <a:pt x="50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a:off x="6196400" y="1654100"/>
              <a:ext cx="127050" cy="124475"/>
            </a:xfrm>
            <a:custGeom>
              <a:avLst/>
              <a:gdLst/>
              <a:ahLst/>
              <a:cxnLst/>
              <a:rect l="l" t="t" r="r" b="b"/>
              <a:pathLst>
                <a:path w="5082" h="4979" extrusionOk="0">
                  <a:moveTo>
                    <a:pt x="3903" y="0"/>
                  </a:moveTo>
                  <a:cubicBezTo>
                    <a:pt x="3627" y="0"/>
                    <a:pt x="3349" y="110"/>
                    <a:pt x="3143" y="315"/>
                  </a:cubicBezTo>
                  <a:lnTo>
                    <a:pt x="1" y="3459"/>
                  </a:lnTo>
                  <a:lnTo>
                    <a:pt x="1520" y="4979"/>
                  </a:lnTo>
                  <a:lnTo>
                    <a:pt x="4662" y="1836"/>
                  </a:lnTo>
                  <a:cubicBezTo>
                    <a:pt x="5081" y="1417"/>
                    <a:pt x="5081" y="734"/>
                    <a:pt x="4662" y="315"/>
                  </a:cubicBezTo>
                  <a:cubicBezTo>
                    <a:pt x="4451" y="110"/>
                    <a:pt x="4174" y="0"/>
                    <a:pt x="3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5"/>
            <p:cNvSpPr/>
            <p:nvPr/>
          </p:nvSpPr>
          <p:spPr>
            <a:xfrm>
              <a:off x="6329725" y="1787550"/>
              <a:ext cx="127025" cy="124350"/>
            </a:xfrm>
            <a:custGeom>
              <a:avLst/>
              <a:gdLst/>
              <a:ahLst/>
              <a:cxnLst/>
              <a:rect l="l" t="t" r="r" b="b"/>
              <a:pathLst>
                <a:path w="5081" h="4974" extrusionOk="0">
                  <a:moveTo>
                    <a:pt x="3903" y="1"/>
                  </a:moveTo>
                  <a:cubicBezTo>
                    <a:pt x="3626" y="1"/>
                    <a:pt x="3356" y="104"/>
                    <a:pt x="3143" y="316"/>
                  </a:cubicBezTo>
                  <a:lnTo>
                    <a:pt x="0" y="3454"/>
                  </a:lnTo>
                  <a:lnTo>
                    <a:pt x="1520" y="4973"/>
                  </a:lnTo>
                  <a:lnTo>
                    <a:pt x="4662" y="1831"/>
                  </a:lnTo>
                  <a:cubicBezTo>
                    <a:pt x="5081" y="1412"/>
                    <a:pt x="5081" y="735"/>
                    <a:pt x="4662" y="316"/>
                  </a:cubicBezTo>
                  <a:cubicBezTo>
                    <a:pt x="4450" y="104"/>
                    <a:pt x="4180" y="1"/>
                    <a:pt x="3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2" name="Google Shape;82;p5"/>
          <p:cNvCxnSpPr/>
          <p:nvPr/>
        </p:nvCxnSpPr>
        <p:spPr>
          <a:xfrm>
            <a:off x="-81425" y="454400"/>
            <a:ext cx="4653300" cy="0"/>
          </a:xfrm>
          <a:prstGeom prst="straightConnector1">
            <a:avLst/>
          </a:prstGeom>
          <a:noFill/>
          <a:ln w="9525" cap="flat" cmpd="sng">
            <a:solidFill>
              <a:schemeClr val="dk1"/>
            </a:solidFill>
            <a:prstDash val="solid"/>
            <a:round/>
            <a:headEnd type="none" w="med" len="med"/>
            <a:tailEnd type="none" w="med" len="med"/>
          </a:ln>
        </p:spPr>
      </p:cxnSp>
      <p:cxnSp>
        <p:nvCxnSpPr>
          <p:cNvPr id="83" name="Google Shape;83;p5"/>
          <p:cNvCxnSpPr/>
          <p:nvPr/>
        </p:nvCxnSpPr>
        <p:spPr>
          <a:xfrm>
            <a:off x="4581525" y="454400"/>
            <a:ext cx="4593000" cy="0"/>
          </a:xfrm>
          <a:prstGeom prst="straightConnector1">
            <a:avLst/>
          </a:prstGeom>
          <a:noFill/>
          <a:ln w="9525" cap="flat" cmpd="sng">
            <a:solidFill>
              <a:schemeClr val="lt1"/>
            </a:solidFill>
            <a:prstDash val="solid"/>
            <a:round/>
            <a:headEnd type="none" w="med" len="med"/>
            <a:tailEnd type="none" w="med" len="med"/>
          </a:ln>
        </p:spPr>
      </p:cxnSp>
      <p:sp>
        <p:nvSpPr>
          <p:cNvPr id="77" name="Google Shape;77;p5"/>
          <p:cNvSpPr/>
          <p:nvPr/>
        </p:nvSpPr>
        <p:spPr>
          <a:xfrm>
            <a:off x="648800" y="3788400"/>
            <a:ext cx="132600" cy="132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801200" y="3940800"/>
            <a:ext cx="132600" cy="132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5"/>
          <p:cNvSpPr/>
          <p:nvPr/>
        </p:nvSpPr>
        <p:spPr>
          <a:xfrm>
            <a:off x="8363925" y="3788400"/>
            <a:ext cx="132600" cy="132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5"/>
        <p:cNvGrpSpPr/>
        <p:nvPr/>
      </p:nvGrpSpPr>
      <p:grpSpPr>
        <a:xfrm>
          <a:off x="0" y="0"/>
          <a:ext cx="0" cy="0"/>
          <a:chOff x="0" y="0"/>
          <a:chExt cx="0" cy="0"/>
        </a:xfrm>
      </p:grpSpPr>
      <p:sp>
        <p:nvSpPr>
          <p:cNvPr id="86" name="Google Shape;86;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87" name="Google Shape;87;p6"/>
          <p:cNvCxnSpPr/>
          <p:nvPr/>
        </p:nvCxnSpPr>
        <p:spPr>
          <a:xfrm>
            <a:off x="-233825" y="454400"/>
            <a:ext cx="9408300" cy="0"/>
          </a:xfrm>
          <a:prstGeom prst="straightConnector1">
            <a:avLst/>
          </a:prstGeom>
          <a:noFill/>
          <a:ln w="9525" cap="flat" cmpd="sng">
            <a:solidFill>
              <a:schemeClr val="lt1"/>
            </a:solidFill>
            <a:prstDash val="solid"/>
            <a:round/>
            <a:headEnd type="none" w="med" len="med"/>
            <a:tailEnd type="none" w="med" len="med"/>
          </a:ln>
        </p:spPr>
      </p:cxnSp>
      <p:grpSp>
        <p:nvGrpSpPr>
          <p:cNvPr id="88" name="Google Shape;88;p6"/>
          <p:cNvGrpSpPr/>
          <p:nvPr/>
        </p:nvGrpSpPr>
        <p:grpSpPr>
          <a:xfrm rot="5400000">
            <a:off x="3599820" y="5142367"/>
            <a:ext cx="1944361" cy="382141"/>
            <a:chOff x="2865839" y="262867"/>
            <a:chExt cx="1944361" cy="382141"/>
          </a:xfrm>
        </p:grpSpPr>
        <p:cxnSp>
          <p:nvCxnSpPr>
            <p:cNvPr id="89" name="Google Shape;89;p6"/>
            <p:cNvCxnSpPr/>
            <p:nvPr/>
          </p:nvCxnSpPr>
          <p:spPr>
            <a:xfrm rot="10800000">
              <a:off x="3979200" y="-376600"/>
              <a:ext cx="0" cy="1662000"/>
            </a:xfrm>
            <a:prstGeom prst="straightConnector1">
              <a:avLst/>
            </a:prstGeom>
            <a:noFill/>
            <a:ln w="9525" cap="flat" cmpd="sng">
              <a:solidFill>
                <a:schemeClr val="lt1"/>
              </a:solidFill>
              <a:prstDash val="solid"/>
              <a:round/>
              <a:headEnd type="none" w="med" len="med"/>
              <a:tailEnd type="none" w="med" len="med"/>
            </a:ln>
          </p:spPr>
        </p:cxnSp>
        <p:grpSp>
          <p:nvGrpSpPr>
            <p:cNvPr id="90" name="Google Shape;90;p6"/>
            <p:cNvGrpSpPr/>
            <p:nvPr/>
          </p:nvGrpSpPr>
          <p:grpSpPr>
            <a:xfrm rot="-2700771" flipH="1">
              <a:off x="2919601" y="321019"/>
              <a:ext cx="274531" cy="265837"/>
              <a:chOff x="6021400" y="1654100"/>
              <a:chExt cx="435350" cy="421375"/>
            </a:xfrm>
          </p:grpSpPr>
          <p:sp>
            <p:nvSpPr>
              <p:cNvPr id="91" name="Google Shape;91;p6"/>
              <p:cNvSpPr/>
              <p:nvPr/>
            </p:nvSpPr>
            <p:spPr>
              <a:xfrm>
                <a:off x="6021400" y="1731075"/>
                <a:ext cx="355825" cy="344400"/>
              </a:xfrm>
              <a:custGeom>
                <a:avLst/>
                <a:gdLst/>
                <a:ahLst/>
                <a:cxnLst/>
                <a:rect l="l" t="t" r="r" b="b"/>
                <a:pathLst>
                  <a:path w="14233" h="13776" extrusionOk="0">
                    <a:moveTo>
                      <a:pt x="5024" y="0"/>
                    </a:moveTo>
                    <a:cubicBezTo>
                      <a:pt x="4837" y="135"/>
                      <a:pt x="4656" y="283"/>
                      <a:pt x="4489" y="458"/>
                    </a:cubicBezTo>
                    <a:lnTo>
                      <a:pt x="1829" y="3110"/>
                    </a:lnTo>
                    <a:cubicBezTo>
                      <a:pt x="0" y="4940"/>
                      <a:pt x="0" y="7915"/>
                      <a:pt x="1829" y="9750"/>
                    </a:cubicBezTo>
                    <a:lnTo>
                      <a:pt x="4489" y="12404"/>
                    </a:lnTo>
                    <a:cubicBezTo>
                      <a:pt x="5402" y="13318"/>
                      <a:pt x="6600" y="13775"/>
                      <a:pt x="7806" y="13775"/>
                    </a:cubicBezTo>
                    <a:cubicBezTo>
                      <a:pt x="9004" y="13775"/>
                      <a:pt x="10208" y="13318"/>
                      <a:pt x="11121" y="12404"/>
                    </a:cubicBezTo>
                    <a:lnTo>
                      <a:pt x="13782" y="9750"/>
                    </a:lnTo>
                    <a:cubicBezTo>
                      <a:pt x="13950" y="9577"/>
                      <a:pt x="14097" y="9396"/>
                      <a:pt x="14233" y="9209"/>
                    </a:cubicBezTo>
                    <a:lnTo>
                      <a:pt x="5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6"/>
              <p:cNvSpPr/>
              <p:nvPr/>
            </p:nvSpPr>
            <p:spPr>
              <a:xfrm>
                <a:off x="6196400" y="1654100"/>
                <a:ext cx="127050" cy="124475"/>
              </a:xfrm>
              <a:custGeom>
                <a:avLst/>
                <a:gdLst/>
                <a:ahLst/>
                <a:cxnLst/>
                <a:rect l="l" t="t" r="r" b="b"/>
                <a:pathLst>
                  <a:path w="5082" h="4979" extrusionOk="0">
                    <a:moveTo>
                      <a:pt x="3903" y="0"/>
                    </a:moveTo>
                    <a:cubicBezTo>
                      <a:pt x="3627" y="0"/>
                      <a:pt x="3349" y="110"/>
                      <a:pt x="3143" y="315"/>
                    </a:cubicBezTo>
                    <a:lnTo>
                      <a:pt x="1" y="3459"/>
                    </a:lnTo>
                    <a:lnTo>
                      <a:pt x="1520" y="4979"/>
                    </a:lnTo>
                    <a:lnTo>
                      <a:pt x="4662" y="1836"/>
                    </a:lnTo>
                    <a:cubicBezTo>
                      <a:pt x="5081" y="1417"/>
                      <a:pt x="5081" y="734"/>
                      <a:pt x="4662" y="315"/>
                    </a:cubicBezTo>
                    <a:cubicBezTo>
                      <a:pt x="4451" y="110"/>
                      <a:pt x="4174" y="0"/>
                      <a:pt x="3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6"/>
              <p:cNvSpPr/>
              <p:nvPr/>
            </p:nvSpPr>
            <p:spPr>
              <a:xfrm>
                <a:off x="6329725" y="1787550"/>
                <a:ext cx="127025" cy="124350"/>
              </a:xfrm>
              <a:custGeom>
                <a:avLst/>
                <a:gdLst/>
                <a:ahLst/>
                <a:cxnLst/>
                <a:rect l="l" t="t" r="r" b="b"/>
                <a:pathLst>
                  <a:path w="5081" h="4974" extrusionOk="0">
                    <a:moveTo>
                      <a:pt x="3903" y="1"/>
                    </a:moveTo>
                    <a:cubicBezTo>
                      <a:pt x="3626" y="1"/>
                      <a:pt x="3356" y="104"/>
                      <a:pt x="3143" y="316"/>
                    </a:cubicBezTo>
                    <a:lnTo>
                      <a:pt x="0" y="3454"/>
                    </a:lnTo>
                    <a:lnTo>
                      <a:pt x="1520" y="4973"/>
                    </a:lnTo>
                    <a:lnTo>
                      <a:pt x="4662" y="1831"/>
                    </a:lnTo>
                    <a:cubicBezTo>
                      <a:pt x="5081" y="1412"/>
                      <a:pt x="5081" y="735"/>
                      <a:pt x="4662" y="316"/>
                    </a:cubicBezTo>
                    <a:cubicBezTo>
                      <a:pt x="4450" y="104"/>
                      <a:pt x="4180" y="1"/>
                      <a:pt x="3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5"/>
        <p:cNvGrpSpPr/>
        <p:nvPr/>
      </p:nvGrpSpPr>
      <p:grpSpPr>
        <a:xfrm>
          <a:off x="0" y="0"/>
          <a:ext cx="0" cy="0"/>
          <a:chOff x="0" y="0"/>
          <a:chExt cx="0" cy="0"/>
        </a:xfrm>
      </p:grpSpPr>
      <p:sp>
        <p:nvSpPr>
          <p:cNvPr id="126" name="Google Shape;126;p9"/>
          <p:cNvSpPr txBox="1">
            <a:spLocks noGrp="1"/>
          </p:cNvSpPr>
          <p:nvPr>
            <p:ph type="title"/>
          </p:nvPr>
        </p:nvSpPr>
        <p:spPr>
          <a:xfrm>
            <a:off x="3399763" y="1171600"/>
            <a:ext cx="4817700" cy="74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5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27" name="Google Shape;127;p9"/>
          <p:cNvSpPr txBox="1">
            <a:spLocks noGrp="1"/>
          </p:cNvSpPr>
          <p:nvPr>
            <p:ph type="subTitle" idx="1"/>
          </p:nvPr>
        </p:nvSpPr>
        <p:spPr>
          <a:xfrm>
            <a:off x="4196638" y="2390600"/>
            <a:ext cx="4020900" cy="1581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cxnSp>
        <p:nvCxnSpPr>
          <p:cNvPr id="128" name="Google Shape;128;p9"/>
          <p:cNvCxnSpPr/>
          <p:nvPr/>
        </p:nvCxnSpPr>
        <p:spPr>
          <a:xfrm>
            <a:off x="3148200" y="4686785"/>
            <a:ext cx="5995800" cy="0"/>
          </a:xfrm>
          <a:prstGeom prst="straightConnector1">
            <a:avLst/>
          </a:prstGeom>
          <a:noFill/>
          <a:ln w="9525" cap="flat" cmpd="sng">
            <a:solidFill>
              <a:schemeClr val="lt1"/>
            </a:solidFill>
            <a:prstDash val="solid"/>
            <a:round/>
            <a:headEnd type="none" w="med" len="med"/>
            <a:tailEnd type="none" w="med" len="med"/>
          </a:ln>
        </p:spPr>
      </p:cxnSp>
      <p:grpSp>
        <p:nvGrpSpPr>
          <p:cNvPr id="129" name="Google Shape;129;p9"/>
          <p:cNvGrpSpPr/>
          <p:nvPr/>
        </p:nvGrpSpPr>
        <p:grpSpPr>
          <a:xfrm>
            <a:off x="2865839" y="262867"/>
            <a:ext cx="6278161" cy="382141"/>
            <a:chOff x="2865839" y="262867"/>
            <a:chExt cx="6278161" cy="382141"/>
          </a:xfrm>
        </p:grpSpPr>
        <p:cxnSp>
          <p:nvCxnSpPr>
            <p:cNvPr id="130" name="Google Shape;130;p9"/>
            <p:cNvCxnSpPr/>
            <p:nvPr/>
          </p:nvCxnSpPr>
          <p:spPr>
            <a:xfrm>
              <a:off x="3148200" y="454400"/>
              <a:ext cx="5995800" cy="0"/>
            </a:xfrm>
            <a:prstGeom prst="straightConnector1">
              <a:avLst/>
            </a:prstGeom>
            <a:noFill/>
            <a:ln w="9525" cap="flat" cmpd="sng">
              <a:solidFill>
                <a:schemeClr val="lt1"/>
              </a:solidFill>
              <a:prstDash val="solid"/>
              <a:round/>
              <a:headEnd type="none" w="med" len="med"/>
              <a:tailEnd type="none" w="med" len="med"/>
            </a:ln>
          </p:spPr>
        </p:cxnSp>
        <p:grpSp>
          <p:nvGrpSpPr>
            <p:cNvPr id="131" name="Google Shape;131;p9"/>
            <p:cNvGrpSpPr/>
            <p:nvPr/>
          </p:nvGrpSpPr>
          <p:grpSpPr>
            <a:xfrm rot="-2700771" flipH="1">
              <a:off x="2919601" y="321019"/>
              <a:ext cx="274531" cy="265837"/>
              <a:chOff x="6021400" y="1654100"/>
              <a:chExt cx="435350" cy="421375"/>
            </a:xfrm>
          </p:grpSpPr>
          <p:sp>
            <p:nvSpPr>
              <p:cNvPr id="132" name="Google Shape;132;p9"/>
              <p:cNvSpPr/>
              <p:nvPr/>
            </p:nvSpPr>
            <p:spPr>
              <a:xfrm>
                <a:off x="6021400" y="1731075"/>
                <a:ext cx="355825" cy="344400"/>
              </a:xfrm>
              <a:custGeom>
                <a:avLst/>
                <a:gdLst/>
                <a:ahLst/>
                <a:cxnLst/>
                <a:rect l="l" t="t" r="r" b="b"/>
                <a:pathLst>
                  <a:path w="14233" h="13776" extrusionOk="0">
                    <a:moveTo>
                      <a:pt x="5024" y="0"/>
                    </a:moveTo>
                    <a:cubicBezTo>
                      <a:pt x="4837" y="135"/>
                      <a:pt x="4656" y="283"/>
                      <a:pt x="4489" y="458"/>
                    </a:cubicBezTo>
                    <a:lnTo>
                      <a:pt x="1829" y="3110"/>
                    </a:lnTo>
                    <a:cubicBezTo>
                      <a:pt x="0" y="4940"/>
                      <a:pt x="0" y="7915"/>
                      <a:pt x="1829" y="9750"/>
                    </a:cubicBezTo>
                    <a:lnTo>
                      <a:pt x="4489" y="12404"/>
                    </a:lnTo>
                    <a:cubicBezTo>
                      <a:pt x="5402" y="13318"/>
                      <a:pt x="6600" y="13775"/>
                      <a:pt x="7806" y="13775"/>
                    </a:cubicBezTo>
                    <a:cubicBezTo>
                      <a:pt x="9004" y="13775"/>
                      <a:pt x="10208" y="13318"/>
                      <a:pt x="11121" y="12404"/>
                    </a:cubicBezTo>
                    <a:lnTo>
                      <a:pt x="13782" y="9750"/>
                    </a:lnTo>
                    <a:cubicBezTo>
                      <a:pt x="13950" y="9577"/>
                      <a:pt x="14097" y="9396"/>
                      <a:pt x="14233" y="9209"/>
                    </a:cubicBezTo>
                    <a:lnTo>
                      <a:pt x="5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9"/>
              <p:cNvSpPr/>
              <p:nvPr/>
            </p:nvSpPr>
            <p:spPr>
              <a:xfrm>
                <a:off x="6196400" y="1654100"/>
                <a:ext cx="127050" cy="124475"/>
              </a:xfrm>
              <a:custGeom>
                <a:avLst/>
                <a:gdLst/>
                <a:ahLst/>
                <a:cxnLst/>
                <a:rect l="l" t="t" r="r" b="b"/>
                <a:pathLst>
                  <a:path w="5082" h="4979" extrusionOk="0">
                    <a:moveTo>
                      <a:pt x="3903" y="0"/>
                    </a:moveTo>
                    <a:cubicBezTo>
                      <a:pt x="3627" y="0"/>
                      <a:pt x="3349" y="110"/>
                      <a:pt x="3143" y="315"/>
                    </a:cubicBezTo>
                    <a:lnTo>
                      <a:pt x="1" y="3459"/>
                    </a:lnTo>
                    <a:lnTo>
                      <a:pt x="1520" y="4979"/>
                    </a:lnTo>
                    <a:lnTo>
                      <a:pt x="4662" y="1836"/>
                    </a:lnTo>
                    <a:cubicBezTo>
                      <a:pt x="5081" y="1417"/>
                      <a:pt x="5081" y="734"/>
                      <a:pt x="4662" y="315"/>
                    </a:cubicBezTo>
                    <a:cubicBezTo>
                      <a:pt x="4451" y="110"/>
                      <a:pt x="4174" y="0"/>
                      <a:pt x="3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9"/>
              <p:cNvSpPr/>
              <p:nvPr/>
            </p:nvSpPr>
            <p:spPr>
              <a:xfrm>
                <a:off x="6329725" y="1787550"/>
                <a:ext cx="127025" cy="124350"/>
              </a:xfrm>
              <a:custGeom>
                <a:avLst/>
                <a:gdLst/>
                <a:ahLst/>
                <a:cxnLst/>
                <a:rect l="l" t="t" r="r" b="b"/>
                <a:pathLst>
                  <a:path w="5081" h="4974" extrusionOk="0">
                    <a:moveTo>
                      <a:pt x="3903" y="1"/>
                    </a:moveTo>
                    <a:cubicBezTo>
                      <a:pt x="3626" y="1"/>
                      <a:pt x="3356" y="104"/>
                      <a:pt x="3143" y="316"/>
                    </a:cubicBezTo>
                    <a:lnTo>
                      <a:pt x="0" y="3454"/>
                    </a:lnTo>
                    <a:lnTo>
                      <a:pt x="1520" y="4973"/>
                    </a:lnTo>
                    <a:lnTo>
                      <a:pt x="4662" y="1831"/>
                    </a:lnTo>
                    <a:cubicBezTo>
                      <a:pt x="5081" y="1412"/>
                      <a:pt x="5081" y="735"/>
                      <a:pt x="4662" y="316"/>
                    </a:cubicBezTo>
                    <a:cubicBezTo>
                      <a:pt x="4450" y="104"/>
                      <a:pt x="4180" y="1"/>
                      <a:pt x="3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 name="Google Shape;135;p9"/>
          <p:cNvGrpSpPr/>
          <p:nvPr/>
        </p:nvGrpSpPr>
        <p:grpSpPr>
          <a:xfrm rot="5400000" flipH="1">
            <a:off x="-3516517" y="1822738"/>
            <a:ext cx="7589731" cy="1273934"/>
            <a:chOff x="-125" y="4147844"/>
            <a:chExt cx="9144255" cy="1584299"/>
          </a:xfrm>
        </p:grpSpPr>
        <p:sp>
          <p:nvSpPr>
            <p:cNvPr id="136" name="Google Shape;136;p9"/>
            <p:cNvSpPr/>
            <p:nvPr/>
          </p:nvSpPr>
          <p:spPr>
            <a:xfrm>
              <a:off x="-125" y="4147844"/>
              <a:ext cx="9144255" cy="691052"/>
            </a:xfrm>
            <a:custGeom>
              <a:avLst/>
              <a:gdLst/>
              <a:ahLst/>
              <a:cxnLst/>
              <a:rect l="l" t="t" r="r" b="b"/>
              <a:pathLst>
                <a:path w="285691" h="41705" extrusionOk="0">
                  <a:moveTo>
                    <a:pt x="0" y="1"/>
                  </a:moveTo>
                  <a:lnTo>
                    <a:pt x="0" y="4644"/>
                  </a:lnTo>
                  <a:cubicBezTo>
                    <a:pt x="16421" y="23354"/>
                    <a:pt x="33844" y="41704"/>
                    <a:pt x="57958" y="41704"/>
                  </a:cubicBezTo>
                  <a:cubicBezTo>
                    <a:pt x="60004" y="41704"/>
                    <a:pt x="62098" y="41572"/>
                    <a:pt x="64244" y="41297"/>
                  </a:cubicBezTo>
                  <a:cubicBezTo>
                    <a:pt x="76434" y="39727"/>
                    <a:pt x="85541" y="34227"/>
                    <a:pt x="96204" y="28125"/>
                  </a:cubicBezTo>
                  <a:cubicBezTo>
                    <a:pt x="108340" y="21186"/>
                    <a:pt x="119736" y="19087"/>
                    <a:pt x="133430" y="18863"/>
                  </a:cubicBezTo>
                  <a:cubicBezTo>
                    <a:pt x="134228" y="18850"/>
                    <a:pt x="135026" y="18844"/>
                    <a:pt x="135823" y="18844"/>
                  </a:cubicBezTo>
                  <a:cubicBezTo>
                    <a:pt x="166130" y="18844"/>
                    <a:pt x="195196" y="28031"/>
                    <a:pt x="225375" y="29385"/>
                  </a:cubicBezTo>
                  <a:cubicBezTo>
                    <a:pt x="227107" y="29462"/>
                    <a:pt x="228831" y="29500"/>
                    <a:pt x="230547" y="29500"/>
                  </a:cubicBezTo>
                  <a:cubicBezTo>
                    <a:pt x="249667" y="29500"/>
                    <a:pt x="267799" y="24862"/>
                    <a:pt x="285690" y="18994"/>
                  </a:cubicBezTo>
                  <a:lnTo>
                    <a:pt x="285690" y="14500"/>
                  </a:lnTo>
                  <a:cubicBezTo>
                    <a:pt x="267817" y="20521"/>
                    <a:pt x="249676" y="25280"/>
                    <a:pt x="230459" y="25280"/>
                  </a:cubicBezTo>
                  <a:cubicBezTo>
                    <a:pt x="228793" y="25280"/>
                    <a:pt x="227120" y="25244"/>
                    <a:pt x="225437" y="25171"/>
                  </a:cubicBezTo>
                  <a:cubicBezTo>
                    <a:pt x="195032" y="23828"/>
                    <a:pt x="165388" y="15731"/>
                    <a:pt x="134884" y="15731"/>
                  </a:cubicBezTo>
                  <a:cubicBezTo>
                    <a:pt x="134083" y="15731"/>
                    <a:pt x="133281" y="15737"/>
                    <a:pt x="132479" y="15748"/>
                  </a:cubicBezTo>
                  <a:cubicBezTo>
                    <a:pt x="119078" y="15940"/>
                    <a:pt x="107546" y="18001"/>
                    <a:pt x="95603" y="24636"/>
                  </a:cubicBezTo>
                  <a:cubicBezTo>
                    <a:pt x="85125" y="30453"/>
                    <a:pt x="76193" y="35542"/>
                    <a:pt x="64307" y="37082"/>
                  </a:cubicBezTo>
                  <a:cubicBezTo>
                    <a:pt x="62091" y="37369"/>
                    <a:pt x="59933" y="37506"/>
                    <a:pt x="57830" y="37506"/>
                  </a:cubicBezTo>
                  <a:cubicBezTo>
                    <a:pt x="33530" y="37506"/>
                    <a:pt x="16418" y="1916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9"/>
            <p:cNvSpPr/>
            <p:nvPr/>
          </p:nvSpPr>
          <p:spPr>
            <a:xfrm>
              <a:off x="-125" y="4329030"/>
              <a:ext cx="9144255" cy="659155"/>
            </a:xfrm>
            <a:custGeom>
              <a:avLst/>
              <a:gdLst/>
              <a:ahLst/>
              <a:cxnLst/>
              <a:rect l="l" t="t" r="r" b="b"/>
              <a:pathLst>
                <a:path w="285691" h="39780" extrusionOk="0">
                  <a:moveTo>
                    <a:pt x="0" y="1"/>
                  </a:moveTo>
                  <a:lnTo>
                    <a:pt x="0" y="5743"/>
                  </a:lnTo>
                  <a:cubicBezTo>
                    <a:pt x="16269" y="22788"/>
                    <a:pt x="33767" y="39779"/>
                    <a:pt x="56809" y="39779"/>
                  </a:cubicBezTo>
                  <a:cubicBezTo>
                    <a:pt x="58663" y="39779"/>
                    <a:pt x="60553" y="39669"/>
                    <a:pt x="62482" y="39441"/>
                  </a:cubicBezTo>
                  <a:cubicBezTo>
                    <a:pt x="76342" y="37796"/>
                    <a:pt x="86503" y="30969"/>
                    <a:pt x="98359" y="23738"/>
                  </a:cubicBezTo>
                  <a:cubicBezTo>
                    <a:pt x="111257" y="15866"/>
                    <a:pt x="123125" y="12384"/>
                    <a:pt x="137979" y="12161"/>
                  </a:cubicBezTo>
                  <a:cubicBezTo>
                    <a:pt x="138485" y="12153"/>
                    <a:pt x="138991" y="12150"/>
                    <a:pt x="139495" y="12150"/>
                  </a:cubicBezTo>
                  <a:cubicBezTo>
                    <a:pt x="171147" y="12150"/>
                    <a:pt x="200062" y="26865"/>
                    <a:pt x="231557" y="27666"/>
                  </a:cubicBezTo>
                  <a:cubicBezTo>
                    <a:pt x="232551" y="27691"/>
                    <a:pt x="233542" y="27703"/>
                    <a:pt x="234532" y="27703"/>
                  </a:cubicBezTo>
                  <a:cubicBezTo>
                    <a:pt x="252057" y="27703"/>
                    <a:pt x="268951" y="23824"/>
                    <a:pt x="285690" y="18865"/>
                  </a:cubicBezTo>
                  <a:lnTo>
                    <a:pt x="285690" y="13694"/>
                  </a:lnTo>
                  <a:cubicBezTo>
                    <a:pt x="268116" y="19184"/>
                    <a:pt x="250352" y="23518"/>
                    <a:pt x="231768" y="23518"/>
                  </a:cubicBezTo>
                  <a:cubicBezTo>
                    <a:pt x="229656" y="23518"/>
                    <a:pt x="227534" y="23462"/>
                    <a:pt x="225400" y="23346"/>
                  </a:cubicBezTo>
                  <a:cubicBezTo>
                    <a:pt x="195613" y="21713"/>
                    <a:pt x="167565" y="10597"/>
                    <a:pt x="137565" y="10597"/>
                  </a:cubicBezTo>
                  <a:cubicBezTo>
                    <a:pt x="136877" y="10597"/>
                    <a:pt x="136187" y="10603"/>
                    <a:pt x="135496" y="10615"/>
                  </a:cubicBezTo>
                  <a:cubicBezTo>
                    <a:pt x="121326" y="10858"/>
                    <a:pt x="109873" y="13341"/>
                    <a:pt x="97453" y="20770"/>
                  </a:cubicBezTo>
                  <a:cubicBezTo>
                    <a:pt x="86447" y="27350"/>
                    <a:pt x="76975" y="33519"/>
                    <a:pt x="64269" y="35257"/>
                  </a:cubicBezTo>
                  <a:cubicBezTo>
                    <a:pt x="62020" y="35564"/>
                    <a:pt x="59823" y="35711"/>
                    <a:pt x="57676" y="35711"/>
                  </a:cubicBezTo>
                  <a:cubicBezTo>
                    <a:pt x="34206" y="35711"/>
                    <a:pt x="16641" y="18163"/>
                    <a:pt x="286" y="312"/>
                  </a:cubicBezTo>
                  <a:cubicBezTo>
                    <a:pt x="192" y="212"/>
                    <a:pt x="92" y="10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9"/>
            <p:cNvSpPr/>
            <p:nvPr/>
          </p:nvSpPr>
          <p:spPr>
            <a:xfrm>
              <a:off x="-125" y="4577353"/>
              <a:ext cx="9144255" cy="713653"/>
            </a:xfrm>
            <a:custGeom>
              <a:avLst/>
              <a:gdLst/>
              <a:ahLst/>
              <a:cxnLst/>
              <a:rect l="l" t="t" r="r" b="b"/>
              <a:pathLst>
                <a:path w="285691" h="43069" extrusionOk="0">
                  <a:moveTo>
                    <a:pt x="149034" y="1"/>
                  </a:moveTo>
                  <a:cubicBezTo>
                    <a:pt x="148784" y="1"/>
                    <a:pt x="148533" y="2"/>
                    <a:pt x="148282" y="5"/>
                  </a:cubicBezTo>
                  <a:cubicBezTo>
                    <a:pt x="114361" y="439"/>
                    <a:pt x="95087" y="32425"/>
                    <a:pt x="63139" y="38036"/>
                  </a:cubicBezTo>
                  <a:cubicBezTo>
                    <a:pt x="59783" y="38625"/>
                    <a:pt x="56512" y="38903"/>
                    <a:pt x="53315" y="38903"/>
                  </a:cubicBezTo>
                  <a:cubicBezTo>
                    <a:pt x="33410" y="38903"/>
                    <a:pt x="16403" y="28137"/>
                    <a:pt x="0" y="14771"/>
                  </a:cubicBezTo>
                  <a:lnTo>
                    <a:pt x="0" y="21240"/>
                  </a:lnTo>
                  <a:cubicBezTo>
                    <a:pt x="16311" y="33281"/>
                    <a:pt x="33094" y="43069"/>
                    <a:pt x="52342" y="43069"/>
                  </a:cubicBezTo>
                  <a:cubicBezTo>
                    <a:pt x="55904" y="43069"/>
                    <a:pt x="59550" y="42733"/>
                    <a:pt x="63294" y="42015"/>
                  </a:cubicBezTo>
                  <a:cubicBezTo>
                    <a:pt x="96403" y="35659"/>
                    <a:pt x="116261" y="1035"/>
                    <a:pt x="151510" y="651"/>
                  </a:cubicBezTo>
                  <a:cubicBezTo>
                    <a:pt x="151699" y="648"/>
                    <a:pt x="151888" y="647"/>
                    <a:pt x="152076" y="647"/>
                  </a:cubicBezTo>
                  <a:cubicBezTo>
                    <a:pt x="181623" y="647"/>
                    <a:pt x="199893" y="25724"/>
                    <a:pt x="227952" y="29998"/>
                  </a:cubicBezTo>
                  <a:cubicBezTo>
                    <a:pt x="233835" y="30892"/>
                    <a:pt x="239732" y="31279"/>
                    <a:pt x="245639" y="31279"/>
                  </a:cubicBezTo>
                  <a:cubicBezTo>
                    <a:pt x="258953" y="31279"/>
                    <a:pt x="272319" y="29313"/>
                    <a:pt x="285690" y="26764"/>
                  </a:cubicBezTo>
                  <a:lnTo>
                    <a:pt x="285690" y="21377"/>
                  </a:lnTo>
                  <a:cubicBezTo>
                    <a:pt x="271332" y="24496"/>
                    <a:pt x="256956" y="26915"/>
                    <a:pt x="242516" y="26915"/>
                  </a:cubicBezTo>
                  <a:cubicBezTo>
                    <a:pt x="237617" y="26915"/>
                    <a:pt x="232711" y="26637"/>
                    <a:pt x="227796" y="26013"/>
                  </a:cubicBezTo>
                  <a:cubicBezTo>
                    <a:pt x="199390" y="22406"/>
                    <a:pt x="178541" y="1"/>
                    <a:pt x="1490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9"/>
            <p:cNvSpPr/>
            <p:nvPr/>
          </p:nvSpPr>
          <p:spPr>
            <a:xfrm>
              <a:off x="3184870" y="5270304"/>
              <a:ext cx="3269438" cy="461839"/>
            </a:xfrm>
            <a:custGeom>
              <a:avLst/>
              <a:gdLst/>
              <a:ahLst/>
              <a:cxnLst/>
              <a:rect l="l" t="t" r="r" b="b"/>
              <a:pathLst>
                <a:path w="102146" h="27872" extrusionOk="0">
                  <a:moveTo>
                    <a:pt x="39808" y="0"/>
                  </a:moveTo>
                  <a:cubicBezTo>
                    <a:pt x="39515" y="0"/>
                    <a:pt x="39220" y="3"/>
                    <a:pt x="38925" y="8"/>
                  </a:cubicBezTo>
                  <a:cubicBezTo>
                    <a:pt x="21309" y="294"/>
                    <a:pt x="10397" y="10678"/>
                    <a:pt x="0" y="22043"/>
                  </a:cubicBezTo>
                  <a:cubicBezTo>
                    <a:pt x="577" y="21608"/>
                    <a:pt x="1173" y="21187"/>
                    <a:pt x="1776" y="20803"/>
                  </a:cubicBezTo>
                  <a:cubicBezTo>
                    <a:pt x="9715" y="12155"/>
                    <a:pt x="18851" y="5235"/>
                    <a:pt x="32941" y="4955"/>
                  </a:cubicBezTo>
                  <a:cubicBezTo>
                    <a:pt x="33336" y="4947"/>
                    <a:pt x="33730" y="4943"/>
                    <a:pt x="34123" y="4943"/>
                  </a:cubicBezTo>
                  <a:cubicBezTo>
                    <a:pt x="55986" y="4943"/>
                    <a:pt x="73893" y="17201"/>
                    <a:pt x="92394" y="27871"/>
                  </a:cubicBezTo>
                  <a:lnTo>
                    <a:pt x="102146" y="27871"/>
                  </a:lnTo>
                  <a:cubicBezTo>
                    <a:pt x="82129" y="16288"/>
                    <a:pt x="63971" y="0"/>
                    <a:pt x="39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9"/>
            <p:cNvSpPr/>
            <p:nvPr/>
          </p:nvSpPr>
          <p:spPr>
            <a:xfrm>
              <a:off x="2414202" y="4922635"/>
              <a:ext cx="6729801" cy="809362"/>
            </a:xfrm>
            <a:custGeom>
              <a:avLst/>
              <a:gdLst/>
              <a:ahLst/>
              <a:cxnLst/>
              <a:rect l="l" t="t" r="r" b="b"/>
              <a:pathLst>
                <a:path w="210257" h="48845" extrusionOk="0">
                  <a:moveTo>
                    <a:pt x="84413" y="1"/>
                  </a:moveTo>
                  <a:cubicBezTo>
                    <a:pt x="84359" y="1"/>
                    <a:pt x="84306" y="1"/>
                    <a:pt x="84252" y="1"/>
                  </a:cubicBezTo>
                  <a:cubicBezTo>
                    <a:pt x="49230" y="138"/>
                    <a:pt x="29597" y="35201"/>
                    <a:pt x="1" y="48844"/>
                  </a:cubicBezTo>
                  <a:lnTo>
                    <a:pt x="7220" y="48844"/>
                  </a:lnTo>
                  <a:cubicBezTo>
                    <a:pt x="31695" y="33463"/>
                    <a:pt x="49442" y="4786"/>
                    <a:pt x="80700" y="4625"/>
                  </a:cubicBezTo>
                  <a:cubicBezTo>
                    <a:pt x="80774" y="4625"/>
                    <a:pt x="80847" y="4625"/>
                    <a:pt x="80921" y="4625"/>
                  </a:cubicBezTo>
                  <a:cubicBezTo>
                    <a:pt x="113794" y="4625"/>
                    <a:pt x="125796" y="41834"/>
                    <a:pt x="156838" y="45841"/>
                  </a:cubicBezTo>
                  <a:cubicBezTo>
                    <a:pt x="165613" y="46974"/>
                    <a:pt x="174539" y="47411"/>
                    <a:pt x="183546" y="47411"/>
                  </a:cubicBezTo>
                  <a:cubicBezTo>
                    <a:pt x="192391" y="47411"/>
                    <a:pt x="201316" y="46990"/>
                    <a:pt x="210256" y="46394"/>
                  </a:cubicBezTo>
                  <a:lnTo>
                    <a:pt x="210256" y="42427"/>
                  </a:lnTo>
                  <a:cubicBezTo>
                    <a:pt x="201522" y="43029"/>
                    <a:pt x="192807" y="43452"/>
                    <a:pt x="184184" y="43452"/>
                  </a:cubicBezTo>
                  <a:cubicBezTo>
                    <a:pt x="174937" y="43452"/>
                    <a:pt x="165795" y="42966"/>
                    <a:pt x="156850" y="41694"/>
                  </a:cubicBezTo>
                  <a:cubicBezTo>
                    <a:pt x="126386" y="37363"/>
                    <a:pt x="116982" y="1"/>
                    <a:pt x="84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9"/>
            <p:cNvSpPr/>
            <p:nvPr/>
          </p:nvSpPr>
          <p:spPr>
            <a:xfrm>
              <a:off x="-125" y="4549753"/>
              <a:ext cx="9144255" cy="591184"/>
            </a:xfrm>
            <a:custGeom>
              <a:avLst/>
              <a:gdLst/>
              <a:ahLst/>
              <a:cxnLst/>
              <a:rect l="l" t="t" r="r" b="b"/>
              <a:pathLst>
                <a:path w="285691" h="35678" extrusionOk="0">
                  <a:moveTo>
                    <a:pt x="0" y="1"/>
                  </a:moveTo>
                  <a:lnTo>
                    <a:pt x="0" y="9076"/>
                  </a:lnTo>
                  <a:cubicBezTo>
                    <a:pt x="16395" y="23897"/>
                    <a:pt x="33568" y="35678"/>
                    <a:pt x="54128" y="35678"/>
                  </a:cubicBezTo>
                  <a:cubicBezTo>
                    <a:pt x="56360" y="35678"/>
                    <a:pt x="58632" y="35539"/>
                    <a:pt x="60947" y="35250"/>
                  </a:cubicBezTo>
                  <a:cubicBezTo>
                    <a:pt x="92139" y="31359"/>
                    <a:pt x="111803" y="1180"/>
                    <a:pt x="144397" y="863"/>
                  </a:cubicBezTo>
                  <a:cubicBezTo>
                    <a:pt x="144616" y="861"/>
                    <a:pt x="144835" y="860"/>
                    <a:pt x="145054" y="860"/>
                  </a:cubicBezTo>
                  <a:cubicBezTo>
                    <a:pt x="175436" y="860"/>
                    <a:pt x="199855" y="20848"/>
                    <a:pt x="229658" y="23128"/>
                  </a:cubicBezTo>
                  <a:cubicBezTo>
                    <a:pt x="232703" y="23362"/>
                    <a:pt x="235736" y="23471"/>
                    <a:pt x="238759" y="23471"/>
                  </a:cubicBezTo>
                  <a:cubicBezTo>
                    <a:pt x="254613" y="23471"/>
                    <a:pt x="270186" y="20467"/>
                    <a:pt x="285690" y="16636"/>
                  </a:cubicBezTo>
                  <a:lnTo>
                    <a:pt x="285690" y="11459"/>
                  </a:lnTo>
                  <a:cubicBezTo>
                    <a:pt x="269468" y="15848"/>
                    <a:pt x="253146" y="19296"/>
                    <a:pt x="236383" y="19296"/>
                  </a:cubicBezTo>
                  <a:cubicBezTo>
                    <a:pt x="234115" y="19296"/>
                    <a:pt x="231839" y="19233"/>
                    <a:pt x="229553" y="19100"/>
                  </a:cubicBezTo>
                  <a:cubicBezTo>
                    <a:pt x="199220" y="17340"/>
                    <a:pt x="172790" y="126"/>
                    <a:pt x="142067" y="126"/>
                  </a:cubicBezTo>
                  <a:cubicBezTo>
                    <a:pt x="141795" y="126"/>
                    <a:pt x="141523" y="127"/>
                    <a:pt x="141251" y="130"/>
                  </a:cubicBezTo>
                  <a:cubicBezTo>
                    <a:pt x="110065" y="441"/>
                    <a:pt x="90755" y="27933"/>
                    <a:pt x="60843" y="31216"/>
                  </a:cubicBezTo>
                  <a:cubicBezTo>
                    <a:pt x="59130" y="31404"/>
                    <a:pt x="57441" y="31495"/>
                    <a:pt x="55775" y="31495"/>
                  </a:cubicBezTo>
                  <a:cubicBezTo>
                    <a:pt x="33877" y="31495"/>
                    <a:pt x="15950" y="15817"/>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9"/>
            <p:cNvSpPr/>
            <p:nvPr/>
          </p:nvSpPr>
          <p:spPr>
            <a:xfrm>
              <a:off x="-125" y="4601506"/>
              <a:ext cx="9144255" cy="841839"/>
            </a:xfrm>
            <a:custGeom>
              <a:avLst/>
              <a:gdLst/>
              <a:ahLst/>
              <a:cxnLst/>
              <a:rect l="l" t="t" r="r" b="b"/>
              <a:pathLst>
                <a:path w="285691" h="50805" extrusionOk="0">
                  <a:moveTo>
                    <a:pt x="155442" y="0"/>
                  </a:moveTo>
                  <a:cubicBezTo>
                    <a:pt x="155369" y="0"/>
                    <a:pt x="155296" y="1"/>
                    <a:pt x="155223" y="1"/>
                  </a:cubicBezTo>
                  <a:cubicBezTo>
                    <a:pt x="119413" y="168"/>
                    <a:pt x="98688" y="36672"/>
                    <a:pt x="65603" y="44816"/>
                  </a:cubicBezTo>
                  <a:cubicBezTo>
                    <a:pt x="60681" y="46027"/>
                    <a:pt x="55903" y="46579"/>
                    <a:pt x="51244" y="46579"/>
                  </a:cubicBezTo>
                  <a:cubicBezTo>
                    <a:pt x="32822" y="46579"/>
                    <a:pt x="16255" y="37962"/>
                    <a:pt x="0" y="27480"/>
                  </a:cubicBezTo>
                  <a:lnTo>
                    <a:pt x="0" y="33916"/>
                  </a:lnTo>
                  <a:cubicBezTo>
                    <a:pt x="16127" y="43157"/>
                    <a:pt x="32475" y="50804"/>
                    <a:pt x="50246" y="50804"/>
                  </a:cubicBezTo>
                  <a:cubicBezTo>
                    <a:pt x="55287" y="50804"/>
                    <a:pt x="60442" y="50189"/>
                    <a:pt x="65740" y="48820"/>
                  </a:cubicBezTo>
                  <a:cubicBezTo>
                    <a:pt x="99693" y="40043"/>
                    <a:pt x="121108" y="1285"/>
                    <a:pt x="157959" y="1179"/>
                  </a:cubicBezTo>
                  <a:cubicBezTo>
                    <a:pt x="157999" y="1179"/>
                    <a:pt x="158040" y="1179"/>
                    <a:pt x="158080" y="1179"/>
                  </a:cubicBezTo>
                  <a:cubicBezTo>
                    <a:pt x="187440" y="1179"/>
                    <a:pt x="199813" y="30523"/>
                    <a:pt x="226325" y="36920"/>
                  </a:cubicBezTo>
                  <a:cubicBezTo>
                    <a:pt x="235065" y="39030"/>
                    <a:pt x="244086" y="39853"/>
                    <a:pt x="253270" y="39853"/>
                  </a:cubicBezTo>
                  <a:cubicBezTo>
                    <a:pt x="263920" y="39853"/>
                    <a:pt x="274788" y="38746"/>
                    <a:pt x="285690" y="37256"/>
                  </a:cubicBezTo>
                  <a:lnTo>
                    <a:pt x="285690" y="31918"/>
                  </a:lnTo>
                  <a:cubicBezTo>
                    <a:pt x="273729" y="33846"/>
                    <a:pt x="261797" y="35303"/>
                    <a:pt x="250055" y="35303"/>
                  </a:cubicBezTo>
                  <a:cubicBezTo>
                    <a:pt x="241992" y="35303"/>
                    <a:pt x="234019" y="34616"/>
                    <a:pt x="226188" y="32924"/>
                  </a:cubicBezTo>
                  <a:cubicBezTo>
                    <a:pt x="199454" y="27140"/>
                    <a:pt x="184483" y="0"/>
                    <a:pt x="155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9"/>
            <p:cNvSpPr/>
            <p:nvPr/>
          </p:nvSpPr>
          <p:spPr>
            <a:xfrm>
              <a:off x="-125" y="4765717"/>
              <a:ext cx="9144255" cy="966213"/>
            </a:xfrm>
            <a:custGeom>
              <a:avLst/>
              <a:gdLst/>
              <a:ahLst/>
              <a:cxnLst/>
              <a:rect l="l" t="t" r="r" b="b"/>
              <a:pathLst>
                <a:path w="285691" h="58311" extrusionOk="0">
                  <a:moveTo>
                    <a:pt x="163145" y="1"/>
                  </a:moveTo>
                  <a:cubicBezTo>
                    <a:pt x="163066" y="1"/>
                    <a:pt x="162986" y="1"/>
                    <a:pt x="162907" y="2"/>
                  </a:cubicBezTo>
                  <a:cubicBezTo>
                    <a:pt x="122945" y="237"/>
                    <a:pt x="100829" y="44860"/>
                    <a:pt x="63505" y="53276"/>
                  </a:cubicBezTo>
                  <a:cubicBezTo>
                    <a:pt x="58366" y="54436"/>
                    <a:pt x="53267" y="54953"/>
                    <a:pt x="48202" y="54953"/>
                  </a:cubicBezTo>
                  <a:cubicBezTo>
                    <a:pt x="31888" y="54953"/>
                    <a:pt x="15915" y="49588"/>
                    <a:pt x="0" y="43023"/>
                  </a:cubicBezTo>
                  <a:lnTo>
                    <a:pt x="0" y="47219"/>
                  </a:lnTo>
                  <a:cubicBezTo>
                    <a:pt x="12371" y="52277"/>
                    <a:pt x="24773" y="56604"/>
                    <a:pt x="37317" y="58310"/>
                  </a:cubicBezTo>
                  <a:lnTo>
                    <a:pt x="58887" y="58310"/>
                  </a:lnTo>
                  <a:cubicBezTo>
                    <a:pt x="60471" y="58075"/>
                    <a:pt x="62053" y="57783"/>
                    <a:pt x="63642" y="57430"/>
                  </a:cubicBezTo>
                  <a:cubicBezTo>
                    <a:pt x="100885" y="49093"/>
                    <a:pt x="122380" y="4371"/>
                    <a:pt x="162323" y="4197"/>
                  </a:cubicBezTo>
                  <a:cubicBezTo>
                    <a:pt x="162384" y="4196"/>
                    <a:pt x="162445" y="4196"/>
                    <a:pt x="162505" y="4196"/>
                  </a:cubicBezTo>
                  <a:cubicBezTo>
                    <a:pt x="195055" y="4196"/>
                    <a:pt x="201982" y="41914"/>
                    <a:pt x="232204" y="46251"/>
                  </a:cubicBezTo>
                  <a:cubicBezTo>
                    <a:pt x="241165" y="47537"/>
                    <a:pt x="250329" y="48028"/>
                    <a:pt x="259602" y="48028"/>
                  </a:cubicBezTo>
                  <a:cubicBezTo>
                    <a:pt x="268230" y="48028"/>
                    <a:pt x="276951" y="47603"/>
                    <a:pt x="285690" y="46996"/>
                  </a:cubicBezTo>
                  <a:lnTo>
                    <a:pt x="285690" y="42650"/>
                  </a:lnTo>
                  <a:cubicBezTo>
                    <a:pt x="276677" y="43265"/>
                    <a:pt x="267681" y="43703"/>
                    <a:pt x="258766" y="43703"/>
                  </a:cubicBezTo>
                  <a:cubicBezTo>
                    <a:pt x="249772" y="43703"/>
                    <a:pt x="240860" y="43257"/>
                    <a:pt x="232098" y="42098"/>
                  </a:cubicBezTo>
                  <a:cubicBezTo>
                    <a:pt x="201793" y="38097"/>
                    <a:pt x="195821" y="1"/>
                    <a:pt x="163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9"/>
            <p:cNvSpPr/>
            <p:nvPr/>
          </p:nvSpPr>
          <p:spPr>
            <a:xfrm>
              <a:off x="-125" y="4659542"/>
              <a:ext cx="9144255" cy="934415"/>
            </a:xfrm>
            <a:custGeom>
              <a:avLst/>
              <a:gdLst/>
              <a:ahLst/>
              <a:cxnLst/>
              <a:rect l="l" t="t" r="r" b="b"/>
              <a:pathLst>
                <a:path w="285691" h="56392" extrusionOk="0">
                  <a:moveTo>
                    <a:pt x="160663" y="0"/>
                  </a:moveTo>
                  <a:cubicBezTo>
                    <a:pt x="160594" y="0"/>
                    <a:pt x="160524" y="0"/>
                    <a:pt x="160454" y="1"/>
                  </a:cubicBezTo>
                  <a:cubicBezTo>
                    <a:pt x="121759" y="181"/>
                    <a:pt x="99737" y="42197"/>
                    <a:pt x="63599" y="50514"/>
                  </a:cubicBezTo>
                  <a:cubicBezTo>
                    <a:pt x="58612" y="51660"/>
                    <a:pt x="53729" y="52176"/>
                    <a:pt x="48931" y="52176"/>
                  </a:cubicBezTo>
                  <a:cubicBezTo>
                    <a:pt x="31859" y="52176"/>
                    <a:pt x="15854" y="45645"/>
                    <a:pt x="0" y="37751"/>
                  </a:cubicBezTo>
                  <a:lnTo>
                    <a:pt x="0" y="43444"/>
                  </a:lnTo>
                  <a:cubicBezTo>
                    <a:pt x="15801" y="50536"/>
                    <a:pt x="31700" y="56392"/>
                    <a:pt x="48318" y="56392"/>
                  </a:cubicBezTo>
                  <a:cubicBezTo>
                    <a:pt x="53340" y="56392"/>
                    <a:pt x="58428" y="55857"/>
                    <a:pt x="63599" y="54660"/>
                  </a:cubicBezTo>
                  <a:cubicBezTo>
                    <a:pt x="100364" y="46144"/>
                    <a:pt x="122622" y="2626"/>
                    <a:pt x="162013" y="2453"/>
                  </a:cubicBezTo>
                  <a:cubicBezTo>
                    <a:pt x="162075" y="2453"/>
                    <a:pt x="162137" y="2452"/>
                    <a:pt x="162200" y="2452"/>
                  </a:cubicBezTo>
                  <a:cubicBezTo>
                    <a:pt x="194345" y="2452"/>
                    <a:pt x="202244" y="39281"/>
                    <a:pt x="232178" y="43500"/>
                  </a:cubicBezTo>
                  <a:cubicBezTo>
                    <a:pt x="240416" y="44662"/>
                    <a:pt x="248768" y="45116"/>
                    <a:pt x="257187" y="45116"/>
                  </a:cubicBezTo>
                  <a:cubicBezTo>
                    <a:pt x="266626" y="45116"/>
                    <a:pt x="276150" y="44545"/>
                    <a:pt x="285690" y="43761"/>
                  </a:cubicBezTo>
                  <a:lnTo>
                    <a:pt x="285690" y="38963"/>
                  </a:lnTo>
                  <a:cubicBezTo>
                    <a:pt x="275292" y="40006"/>
                    <a:pt x="264910" y="40784"/>
                    <a:pt x="254613" y="40784"/>
                  </a:cubicBezTo>
                  <a:cubicBezTo>
                    <a:pt x="247084" y="40784"/>
                    <a:pt x="239602" y="40368"/>
                    <a:pt x="232190" y="39335"/>
                  </a:cubicBezTo>
                  <a:cubicBezTo>
                    <a:pt x="202480" y="35198"/>
                    <a:pt x="192336" y="0"/>
                    <a:pt x="1606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9"/>
            <p:cNvSpPr/>
            <p:nvPr/>
          </p:nvSpPr>
          <p:spPr>
            <a:xfrm>
              <a:off x="2832230" y="5092913"/>
              <a:ext cx="4322229" cy="639155"/>
            </a:xfrm>
            <a:custGeom>
              <a:avLst/>
              <a:gdLst/>
              <a:ahLst/>
              <a:cxnLst/>
              <a:rect l="l" t="t" r="r" b="b"/>
              <a:pathLst>
                <a:path w="135038" h="38573" extrusionOk="0">
                  <a:moveTo>
                    <a:pt x="62560" y="1"/>
                  </a:moveTo>
                  <a:cubicBezTo>
                    <a:pt x="62435" y="1"/>
                    <a:pt x="62309" y="1"/>
                    <a:pt x="62184" y="2"/>
                  </a:cubicBezTo>
                  <a:cubicBezTo>
                    <a:pt x="34922" y="226"/>
                    <a:pt x="19504" y="22956"/>
                    <a:pt x="0" y="38572"/>
                  </a:cubicBezTo>
                  <a:lnTo>
                    <a:pt x="3315" y="38572"/>
                  </a:lnTo>
                  <a:cubicBezTo>
                    <a:pt x="19192" y="23657"/>
                    <a:pt x="32705" y="5148"/>
                    <a:pt x="56839" y="4862"/>
                  </a:cubicBezTo>
                  <a:cubicBezTo>
                    <a:pt x="57029" y="4859"/>
                    <a:pt x="57218" y="4858"/>
                    <a:pt x="57406" y="4858"/>
                  </a:cubicBezTo>
                  <a:cubicBezTo>
                    <a:pt x="84480" y="4858"/>
                    <a:pt x="101892" y="27237"/>
                    <a:pt x="124274" y="38572"/>
                  </a:cubicBezTo>
                  <a:lnTo>
                    <a:pt x="135037" y="38572"/>
                  </a:lnTo>
                  <a:cubicBezTo>
                    <a:pt x="108586" y="29987"/>
                    <a:pt x="92913" y="1"/>
                    <a:pt x="62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 name="Google Shape;146;p9"/>
          <p:cNvSpPr/>
          <p:nvPr/>
        </p:nvSpPr>
        <p:spPr>
          <a:xfrm>
            <a:off x="2433834" y="4390554"/>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9"/>
          <p:cNvSpPr/>
          <p:nvPr/>
        </p:nvSpPr>
        <p:spPr>
          <a:xfrm>
            <a:off x="2127484" y="4390554"/>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9"/>
          <p:cNvSpPr/>
          <p:nvPr/>
        </p:nvSpPr>
        <p:spPr>
          <a:xfrm>
            <a:off x="1821134" y="4390554"/>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9"/>
          <p:cNvSpPr/>
          <p:nvPr/>
        </p:nvSpPr>
        <p:spPr>
          <a:xfrm>
            <a:off x="2740184" y="4390554"/>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59"/>
        <p:cNvGrpSpPr/>
        <p:nvPr/>
      </p:nvGrpSpPr>
      <p:grpSpPr>
        <a:xfrm>
          <a:off x="0" y="0"/>
          <a:ext cx="0" cy="0"/>
          <a:chOff x="0" y="0"/>
          <a:chExt cx="0" cy="0"/>
        </a:xfrm>
      </p:grpSpPr>
      <p:sp>
        <p:nvSpPr>
          <p:cNvPr id="160" name="Google Shape;160;p11"/>
          <p:cNvSpPr txBox="1">
            <a:spLocks noGrp="1"/>
          </p:cNvSpPr>
          <p:nvPr>
            <p:ph type="title" hasCustomPrompt="1"/>
          </p:nvPr>
        </p:nvSpPr>
        <p:spPr>
          <a:xfrm>
            <a:off x="3314700" y="1396700"/>
            <a:ext cx="5114100" cy="1511100"/>
          </a:xfrm>
          <a:prstGeom prst="rect">
            <a:avLst/>
          </a:prstGeom>
        </p:spPr>
        <p:txBody>
          <a:bodyPr spcFirstLastPara="1" wrap="square" lIns="91425" tIns="91425" rIns="91425" bIns="91425" anchor="b" anchorCtr="0">
            <a:noAutofit/>
          </a:bodyPr>
          <a:lstStyle>
            <a:lvl1pPr lvl="0" algn="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61" name="Google Shape;161;p11"/>
          <p:cNvSpPr txBox="1">
            <a:spLocks noGrp="1"/>
          </p:cNvSpPr>
          <p:nvPr>
            <p:ph type="subTitle" idx="1"/>
          </p:nvPr>
        </p:nvSpPr>
        <p:spPr>
          <a:xfrm>
            <a:off x="3314700" y="3184075"/>
            <a:ext cx="5114100" cy="438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62" name="Google Shape;162;p11"/>
          <p:cNvGrpSpPr/>
          <p:nvPr/>
        </p:nvGrpSpPr>
        <p:grpSpPr>
          <a:xfrm>
            <a:off x="2865839" y="262867"/>
            <a:ext cx="6278161" cy="382141"/>
            <a:chOff x="2865839" y="262867"/>
            <a:chExt cx="6278161" cy="382141"/>
          </a:xfrm>
        </p:grpSpPr>
        <p:cxnSp>
          <p:nvCxnSpPr>
            <p:cNvPr id="163" name="Google Shape;163;p11"/>
            <p:cNvCxnSpPr/>
            <p:nvPr/>
          </p:nvCxnSpPr>
          <p:spPr>
            <a:xfrm>
              <a:off x="3148200" y="454400"/>
              <a:ext cx="5995800" cy="0"/>
            </a:xfrm>
            <a:prstGeom prst="straightConnector1">
              <a:avLst/>
            </a:prstGeom>
            <a:noFill/>
            <a:ln w="9525" cap="flat" cmpd="sng">
              <a:solidFill>
                <a:schemeClr val="lt1"/>
              </a:solidFill>
              <a:prstDash val="solid"/>
              <a:round/>
              <a:headEnd type="none" w="med" len="med"/>
              <a:tailEnd type="none" w="med" len="med"/>
            </a:ln>
          </p:spPr>
        </p:cxnSp>
        <p:grpSp>
          <p:nvGrpSpPr>
            <p:cNvPr id="164" name="Google Shape;164;p11"/>
            <p:cNvGrpSpPr/>
            <p:nvPr/>
          </p:nvGrpSpPr>
          <p:grpSpPr>
            <a:xfrm rot="-2700771" flipH="1">
              <a:off x="2919601" y="321019"/>
              <a:ext cx="274531" cy="265837"/>
              <a:chOff x="6021400" y="1654100"/>
              <a:chExt cx="435350" cy="421375"/>
            </a:xfrm>
          </p:grpSpPr>
          <p:sp>
            <p:nvSpPr>
              <p:cNvPr id="165" name="Google Shape;165;p11"/>
              <p:cNvSpPr/>
              <p:nvPr/>
            </p:nvSpPr>
            <p:spPr>
              <a:xfrm>
                <a:off x="6021400" y="1731075"/>
                <a:ext cx="355825" cy="344400"/>
              </a:xfrm>
              <a:custGeom>
                <a:avLst/>
                <a:gdLst/>
                <a:ahLst/>
                <a:cxnLst/>
                <a:rect l="l" t="t" r="r" b="b"/>
                <a:pathLst>
                  <a:path w="14233" h="13776" extrusionOk="0">
                    <a:moveTo>
                      <a:pt x="5024" y="0"/>
                    </a:moveTo>
                    <a:cubicBezTo>
                      <a:pt x="4837" y="135"/>
                      <a:pt x="4656" y="283"/>
                      <a:pt x="4489" y="458"/>
                    </a:cubicBezTo>
                    <a:lnTo>
                      <a:pt x="1829" y="3110"/>
                    </a:lnTo>
                    <a:cubicBezTo>
                      <a:pt x="0" y="4940"/>
                      <a:pt x="0" y="7915"/>
                      <a:pt x="1829" y="9750"/>
                    </a:cubicBezTo>
                    <a:lnTo>
                      <a:pt x="4489" y="12404"/>
                    </a:lnTo>
                    <a:cubicBezTo>
                      <a:pt x="5402" y="13318"/>
                      <a:pt x="6600" y="13775"/>
                      <a:pt x="7806" y="13775"/>
                    </a:cubicBezTo>
                    <a:cubicBezTo>
                      <a:pt x="9004" y="13775"/>
                      <a:pt x="10208" y="13318"/>
                      <a:pt x="11121" y="12404"/>
                    </a:cubicBezTo>
                    <a:lnTo>
                      <a:pt x="13782" y="9750"/>
                    </a:lnTo>
                    <a:cubicBezTo>
                      <a:pt x="13950" y="9577"/>
                      <a:pt x="14097" y="9396"/>
                      <a:pt x="14233" y="9209"/>
                    </a:cubicBezTo>
                    <a:lnTo>
                      <a:pt x="5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a:off x="6196400" y="1654100"/>
                <a:ext cx="127050" cy="124475"/>
              </a:xfrm>
              <a:custGeom>
                <a:avLst/>
                <a:gdLst/>
                <a:ahLst/>
                <a:cxnLst/>
                <a:rect l="l" t="t" r="r" b="b"/>
                <a:pathLst>
                  <a:path w="5082" h="4979" extrusionOk="0">
                    <a:moveTo>
                      <a:pt x="3903" y="0"/>
                    </a:moveTo>
                    <a:cubicBezTo>
                      <a:pt x="3627" y="0"/>
                      <a:pt x="3349" y="110"/>
                      <a:pt x="3143" y="315"/>
                    </a:cubicBezTo>
                    <a:lnTo>
                      <a:pt x="1" y="3459"/>
                    </a:lnTo>
                    <a:lnTo>
                      <a:pt x="1520" y="4979"/>
                    </a:lnTo>
                    <a:lnTo>
                      <a:pt x="4662" y="1836"/>
                    </a:lnTo>
                    <a:cubicBezTo>
                      <a:pt x="5081" y="1417"/>
                      <a:pt x="5081" y="734"/>
                      <a:pt x="4662" y="315"/>
                    </a:cubicBezTo>
                    <a:cubicBezTo>
                      <a:pt x="4451" y="110"/>
                      <a:pt x="4174" y="0"/>
                      <a:pt x="3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a:off x="6329725" y="1787550"/>
                <a:ext cx="127025" cy="124350"/>
              </a:xfrm>
              <a:custGeom>
                <a:avLst/>
                <a:gdLst/>
                <a:ahLst/>
                <a:cxnLst/>
                <a:rect l="l" t="t" r="r" b="b"/>
                <a:pathLst>
                  <a:path w="5081" h="4974" extrusionOk="0">
                    <a:moveTo>
                      <a:pt x="3903" y="1"/>
                    </a:moveTo>
                    <a:cubicBezTo>
                      <a:pt x="3626" y="1"/>
                      <a:pt x="3356" y="104"/>
                      <a:pt x="3143" y="316"/>
                    </a:cubicBezTo>
                    <a:lnTo>
                      <a:pt x="0" y="3454"/>
                    </a:lnTo>
                    <a:lnTo>
                      <a:pt x="1520" y="4973"/>
                    </a:lnTo>
                    <a:lnTo>
                      <a:pt x="4662" y="1831"/>
                    </a:lnTo>
                    <a:cubicBezTo>
                      <a:pt x="5081" y="1412"/>
                      <a:pt x="5081" y="735"/>
                      <a:pt x="4662" y="316"/>
                    </a:cubicBezTo>
                    <a:cubicBezTo>
                      <a:pt x="4450" y="104"/>
                      <a:pt x="4180" y="1"/>
                      <a:pt x="3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 name="Google Shape;168;p11"/>
          <p:cNvGrpSpPr/>
          <p:nvPr/>
        </p:nvGrpSpPr>
        <p:grpSpPr>
          <a:xfrm rot="-5400000" flipH="1">
            <a:off x="-3506483" y="2005869"/>
            <a:ext cx="7610763" cy="832396"/>
            <a:chOff x="-71925" y="-884100"/>
            <a:chExt cx="9144255" cy="1188797"/>
          </a:xfrm>
        </p:grpSpPr>
        <p:sp>
          <p:nvSpPr>
            <p:cNvPr id="169" name="Google Shape;169;p11"/>
            <p:cNvSpPr/>
            <p:nvPr/>
          </p:nvSpPr>
          <p:spPr>
            <a:xfrm>
              <a:off x="-71925" y="-884100"/>
              <a:ext cx="3175016" cy="741739"/>
            </a:xfrm>
            <a:custGeom>
              <a:avLst/>
              <a:gdLst/>
              <a:ahLst/>
              <a:cxnLst/>
              <a:rect l="l" t="t" r="r" b="b"/>
              <a:pathLst>
                <a:path w="99196" h="44764" extrusionOk="0">
                  <a:moveTo>
                    <a:pt x="96826" y="0"/>
                  </a:moveTo>
                  <a:cubicBezTo>
                    <a:pt x="87993" y="14934"/>
                    <a:pt x="80556" y="32035"/>
                    <a:pt x="64567" y="38354"/>
                  </a:cubicBezTo>
                  <a:cubicBezTo>
                    <a:pt x="60625" y="39913"/>
                    <a:pt x="56746" y="40615"/>
                    <a:pt x="52946" y="40615"/>
                  </a:cubicBezTo>
                  <a:cubicBezTo>
                    <a:pt x="32157" y="40615"/>
                    <a:pt x="13718" y="19608"/>
                    <a:pt x="0" y="2967"/>
                  </a:cubicBezTo>
                  <a:lnTo>
                    <a:pt x="0" y="7107"/>
                  </a:lnTo>
                  <a:cubicBezTo>
                    <a:pt x="13714" y="23750"/>
                    <a:pt x="32154" y="44764"/>
                    <a:pt x="52946" y="44764"/>
                  </a:cubicBezTo>
                  <a:cubicBezTo>
                    <a:pt x="56744" y="44764"/>
                    <a:pt x="60620" y="44063"/>
                    <a:pt x="64560" y="42506"/>
                  </a:cubicBezTo>
                  <a:cubicBezTo>
                    <a:pt x="82058" y="35592"/>
                    <a:pt x="89185" y="15722"/>
                    <a:pt x="991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1"/>
            <p:cNvSpPr/>
            <p:nvPr/>
          </p:nvSpPr>
          <p:spPr>
            <a:xfrm>
              <a:off x="-20108" y="-884100"/>
              <a:ext cx="2963286" cy="591317"/>
            </a:xfrm>
            <a:custGeom>
              <a:avLst/>
              <a:gdLst/>
              <a:ahLst/>
              <a:cxnLst/>
              <a:rect l="l" t="t" r="r" b="b"/>
              <a:pathLst>
                <a:path w="92581" h="35686" extrusionOk="0">
                  <a:moveTo>
                    <a:pt x="0" y="0"/>
                  </a:moveTo>
                  <a:cubicBezTo>
                    <a:pt x="13539" y="16291"/>
                    <a:pt x="31336" y="35685"/>
                    <a:pt x="51325" y="35685"/>
                  </a:cubicBezTo>
                  <a:cubicBezTo>
                    <a:pt x="55137" y="35685"/>
                    <a:pt x="59029" y="34980"/>
                    <a:pt x="62986" y="33413"/>
                  </a:cubicBezTo>
                  <a:cubicBezTo>
                    <a:pt x="77218" y="27771"/>
                    <a:pt x="84802" y="13613"/>
                    <a:pt x="92580" y="0"/>
                  </a:cubicBezTo>
                  <a:lnTo>
                    <a:pt x="90408" y="0"/>
                  </a:lnTo>
                  <a:cubicBezTo>
                    <a:pt x="83313" y="12253"/>
                    <a:pt x="75803" y="24165"/>
                    <a:pt x="63023" y="29236"/>
                  </a:cubicBezTo>
                  <a:cubicBezTo>
                    <a:pt x="59050" y="30812"/>
                    <a:pt x="55143" y="31522"/>
                    <a:pt x="51318" y="31522"/>
                  </a:cubicBezTo>
                  <a:cubicBezTo>
                    <a:pt x="33004" y="31522"/>
                    <a:pt x="16543" y="15259"/>
                    <a:pt x="34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a:off x="-71925" y="-884100"/>
              <a:ext cx="3386650" cy="891400"/>
            </a:xfrm>
            <a:custGeom>
              <a:avLst/>
              <a:gdLst/>
              <a:ahLst/>
              <a:cxnLst/>
              <a:rect l="l" t="t" r="r" b="b"/>
              <a:pathLst>
                <a:path w="105808" h="53796" extrusionOk="0">
                  <a:moveTo>
                    <a:pt x="102436" y="0"/>
                  </a:moveTo>
                  <a:cubicBezTo>
                    <a:pt x="90488" y="16145"/>
                    <a:pt x="83963" y="39750"/>
                    <a:pt x="64567" y="47422"/>
                  </a:cubicBezTo>
                  <a:cubicBezTo>
                    <a:pt x="60625" y="48981"/>
                    <a:pt x="56747" y="49682"/>
                    <a:pt x="52947" y="49682"/>
                  </a:cubicBezTo>
                  <a:cubicBezTo>
                    <a:pt x="32156" y="49682"/>
                    <a:pt x="13712" y="28671"/>
                    <a:pt x="0" y="12029"/>
                  </a:cubicBezTo>
                  <a:lnTo>
                    <a:pt x="0" y="16175"/>
                  </a:lnTo>
                  <a:cubicBezTo>
                    <a:pt x="13707" y="32812"/>
                    <a:pt x="32119" y="53795"/>
                    <a:pt x="52888" y="53795"/>
                  </a:cubicBezTo>
                  <a:cubicBezTo>
                    <a:pt x="56714" y="53795"/>
                    <a:pt x="60620" y="53083"/>
                    <a:pt x="64591" y="51501"/>
                  </a:cubicBezTo>
                  <a:cubicBezTo>
                    <a:pt x="85653" y="43115"/>
                    <a:pt x="91549" y="15871"/>
                    <a:pt x="105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a:off x="5229039" y="-884100"/>
              <a:ext cx="3843012" cy="684043"/>
            </a:xfrm>
            <a:custGeom>
              <a:avLst/>
              <a:gdLst/>
              <a:ahLst/>
              <a:cxnLst/>
              <a:rect l="l" t="t" r="r" b="b"/>
              <a:pathLst>
                <a:path w="120066" h="41282" extrusionOk="0">
                  <a:moveTo>
                    <a:pt x="0" y="0"/>
                  </a:moveTo>
                  <a:cubicBezTo>
                    <a:pt x="19721" y="13196"/>
                    <a:pt x="36784" y="33544"/>
                    <a:pt x="59558" y="39608"/>
                  </a:cubicBezTo>
                  <a:cubicBezTo>
                    <a:pt x="63838" y="40749"/>
                    <a:pt x="67923" y="41282"/>
                    <a:pt x="71837" y="41282"/>
                  </a:cubicBezTo>
                  <a:cubicBezTo>
                    <a:pt x="89348" y="41282"/>
                    <a:pt x="103431" y="30623"/>
                    <a:pt x="116149" y="16058"/>
                  </a:cubicBezTo>
                  <a:cubicBezTo>
                    <a:pt x="117476" y="14531"/>
                    <a:pt x="118780" y="13017"/>
                    <a:pt x="120065" y="11508"/>
                  </a:cubicBezTo>
                  <a:lnTo>
                    <a:pt x="120065" y="7362"/>
                  </a:lnTo>
                  <a:cubicBezTo>
                    <a:pt x="118780" y="8876"/>
                    <a:pt x="117484" y="10397"/>
                    <a:pt x="116155" y="11924"/>
                  </a:cubicBezTo>
                  <a:cubicBezTo>
                    <a:pt x="103450" y="26559"/>
                    <a:pt x="89345" y="37178"/>
                    <a:pt x="71798" y="37178"/>
                  </a:cubicBezTo>
                  <a:cubicBezTo>
                    <a:pt x="67888" y="37178"/>
                    <a:pt x="63808" y="36651"/>
                    <a:pt x="59534" y="35524"/>
                  </a:cubicBezTo>
                  <a:cubicBezTo>
                    <a:pt x="38968" y="30104"/>
                    <a:pt x="23197" y="13023"/>
                    <a:pt x="59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a:off x="229826" y="-884100"/>
              <a:ext cx="2557367" cy="440530"/>
            </a:xfrm>
            <a:custGeom>
              <a:avLst/>
              <a:gdLst/>
              <a:ahLst/>
              <a:cxnLst/>
              <a:rect l="l" t="t" r="r" b="b"/>
              <a:pathLst>
                <a:path w="79899" h="26586" extrusionOk="0">
                  <a:moveTo>
                    <a:pt x="0" y="0"/>
                  </a:moveTo>
                  <a:cubicBezTo>
                    <a:pt x="12284" y="13640"/>
                    <a:pt x="27148" y="26585"/>
                    <a:pt x="43505" y="26585"/>
                  </a:cubicBezTo>
                  <a:cubicBezTo>
                    <a:pt x="47349" y="26585"/>
                    <a:pt x="51275" y="25871"/>
                    <a:pt x="55269" y="24282"/>
                  </a:cubicBezTo>
                  <a:cubicBezTo>
                    <a:pt x="66312" y="19888"/>
                    <a:pt x="73506" y="10416"/>
                    <a:pt x="79898" y="0"/>
                  </a:cubicBezTo>
                  <a:lnTo>
                    <a:pt x="77403" y="0"/>
                  </a:lnTo>
                  <a:cubicBezTo>
                    <a:pt x="71581" y="8715"/>
                    <a:pt x="64860" y="16300"/>
                    <a:pt x="55318" y="20099"/>
                  </a:cubicBezTo>
                  <a:cubicBezTo>
                    <a:pt x="51302" y="21702"/>
                    <a:pt x="47357" y="22423"/>
                    <a:pt x="43495" y="22423"/>
                  </a:cubicBezTo>
                  <a:cubicBezTo>
                    <a:pt x="28811" y="22423"/>
                    <a:pt x="15339" y="12001"/>
                    <a:pt x="38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1"/>
            <p:cNvSpPr/>
            <p:nvPr/>
          </p:nvSpPr>
          <p:spPr>
            <a:xfrm>
              <a:off x="-71925" y="-884100"/>
              <a:ext cx="9144255" cy="1039121"/>
            </a:xfrm>
            <a:custGeom>
              <a:avLst/>
              <a:gdLst/>
              <a:ahLst/>
              <a:cxnLst/>
              <a:rect l="l" t="t" r="r" b="b"/>
              <a:pathLst>
                <a:path w="285691" h="62711" extrusionOk="0">
                  <a:moveTo>
                    <a:pt x="112709" y="0"/>
                  </a:moveTo>
                  <a:cubicBezTo>
                    <a:pt x="93219" y="13413"/>
                    <a:pt x="88240" y="46765"/>
                    <a:pt x="64591" y="56268"/>
                  </a:cubicBezTo>
                  <a:cubicBezTo>
                    <a:pt x="60565" y="57886"/>
                    <a:pt x="56610" y="58613"/>
                    <a:pt x="52740" y="58613"/>
                  </a:cubicBezTo>
                  <a:cubicBezTo>
                    <a:pt x="32008" y="58613"/>
                    <a:pt x="13710" y="37742"/>
                    <a:pt x="0" y="21099"/>
                  </a:cubicBezTo>
                  <a:lnTo>
                    <a:pt x="0" y="25245"/>
                  </a:lnTo>
                  <a:cubicBezTo>
                    <a:pt x="13779" y="41962"/>
                    <a:pt x="31983" y="62711"/>
                    <a:pt x="52783" y="62711"/>
                  </a:cubicBezTo>
                  <a:cubicBezTo>
                    <a:pt x="56634" y="62711"/>
                    <a:pt x="60574" y="61999"/>
                    <a:pt x="64591" y="60420"/>
                  </a:cubicBezTo>
                  <a:cubicBezTo>
                    <a:pt x="93927" y="48882"/>
                    <a:pt x="95267" y="1223"/>
                    <a:pt x="131046" y="708"/>
                  </a:cubicBezTo>
                  <a:cubicBezTo>
                    <a:pt x="131287" y="704"/>
                    <a:pt x="131528" y="702"/>
                    <a:pt x="131768" y="702"/>
                  </a:cubicBezTo>
                  <a:cubicBezTo>
                    <a:pt x="168136" y="702"/>
                    <a:pt x="191428" y="39679"/>
                    <a:pt x="225177" y="48527"/>
                  </a:cubicBezTo>
                  <a:cubicBezTo>
                    <a:pt x="229412" y="49637"/>
                    <a:pt x="233468" y="50153"/>
                    <a:pt x="237367" y="50153"/>
                  </a:cubicBezTo>
                  <a:cubicBezTo>
                    <a:pt x="254891" y="50153"/>
                    <a:pt x="269258" y="39735"/>
                    <a:pt x="282611" y="25970"/>
                  </a:cubicBezTo>
                  <a:cubicBezTo>
                    <a:pt x="283648" y="24897"/>
                    <a:pt x="284673" y="23829"/>
                    <a:pt x="285690" y="22767"/>
                  </a:cubicBezTo>
                  <a:lnTo>
                    <a:pt x="285690" y="17181"/>
                  </a:lnTo>
                  <a:cubicBezTo>
                    <a:pt x="284487" y="18529"/>
                    <a:pt x="283264" y="19876"/>
                    <a:pt x="282029" y="21234"/>
                  </a:cubicBezTo>
                  <a:cubicBezTo>
                    <a:pt x="269068" y="35407"/>
                    <a:pt x="254906" y="46062"/>
                    <a:pt x="237442" y="46062"/>
                  </a:cubicBezTo>
                  <a:cubicBezTo>
                    <a:pt x="233527" y="46062"/>
                    <a:pt x="229447" y="45527"/>
                    <a:pt x="225177" y="44375"/>
                  </a:cubicBezTo>
                  <a:cubicBezTo>
                    <a:pt x="198970" y="37311"/>
                    <a:pt x="179617" y="11539"/>
                    <a:pt x="1552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1"/>
            <p:cNvSpPr/>
            <p:nvPr/>
          </p:nvSpPr>
          <p:spPr>
            <a:xfrm>
              <a:off x="5630552" y="-884100"/>
              <a:ext cx="3441478" cy="534747"/>
            </a:xfrm>
            <a:custGeom>
              <a:avLst/>
              <a:gdLst/>
              <a:ahLst/>
              <a:cxnLst/>
              <a:rect l="l" t="t" r="r" b="b"/>
              <a:pathLst>
                <a:path w="107521" h="32272" extrusionOk="0">
                  <a:moveTo>
                    <a:pt x="0" y="0"/>
                  </a:moveTo>
                  <a:cubicBezTo>
                    <a:pt x="14780" y="12129"/>
                    <a:pt x="29000" y="25858"/>
                    <a:pt x="46975" y="30614"/>
                  </a:cubicBezTo>
                  <a:cubicBezTo>
                    <a:pt x="51247" y="31743"/>
                    <a:pt x="55326" y="32271"/>
                    <a:pt x="59235" y="32271"/>
                  </a:cubicBezTo>
                  <a:cubicBezTo>
                    <a:pt x="76787" y="32271"/>
                    <a:pt x="90909" y="21627"/>
                    <a:pt x="103610" y="7002"/>
                  </a:cubicBezTo>
                  <a:cubicBezTo>
                    <a:pt x="104939" y="5475"/>
                    <a:pt x="106235" y="3954"/>
                    <a:pt x="107520" y="2446"/>
                  </a:cubicBezTo>
                  <a:lnTo>
                    <a:pt x="107520" y="0"/>
                  </a:lnTo>
                  <a:lnTo>
                    <a:pt x="106068" y="0"/>
                  </a:lnTo>
                  <a:cubicBezTo>
                    <a:pt x="105255" y="950"/>
                    <a:pt x="104441" y="1899"/>
                    <a:pt x="103610" y="2856"/>
                  </a:cubicBezTo>
                  <a:cubicBezTo>
                    <a:pt x="90929" y="17458"/>
                    <a:pt x="76798" y="28134"/>
                    <a:pt x="59264" y="28134"/>
                  </a:cubicBezTo>
                  <a:cubicBezTo>
                    <a:pt x="55349" y="28134"/>
                    <a:pt x="51265" y="27601"/>
                    <a:pt x="46989" y="26462"/>
                  </a:cubicBezTo>
                  <a:cubicBezTo>
                    <a:pt x="31147" y="22240"/>
                    <a:pt x="18312" y="10975"/>
                    <a:pt x="5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a:off x="6395812" y="-884100"/>
              <a:ext cx="2200164" cy="234548"/>
            </a:xfrm>
            <a:custGeom>
              <a:avLst/>
              <a:gdLst/>
              <a:ahLst/>
              <a:cxnLst/>
              <a:rect l="l" t="t" r="r" b="b"/>
              <a:pathLst>
                <a:path w="68739" h="14155" extrusionOk="0">
                  <a:moveTo>
                    <a:pt x="0" y="0"/>
                  </a:moveTo>
                  <a:cubicBezTo>
                    <a:pt x="7125" y="5463"/>
                    <a:pt x="14686" y="10000"/>
                    <a:pt x="23202" y="12384"/>
                  </a:cubicBezTo>
                  <a:cubicBezTo>
                    <a:pt x="27518" y="13593"/>
                    <a:pt x="31646" y="14155"/>
                    <a:pt x="35605" y="14155"/>
                  </a:cubicBezTo>
                  <a:cubicBezTo>
                    <a:pt x="48131" y="14155"/>
                    <a:pt x="58970" y="8533"/>
                    <a:pt x="68739" y="0"/>
                  </a:cubicBezTo>
                  <a:lnTo>
                    <a:pt x="63580" y="0"/>
                  </a:lnTo>
                  <a:cubicBezTo>
                    <a:pt x="55205" y="6153"/>
                    <a:pt x="46017" y="10012"/>
                    <a:pt x="35699" y="10012"/>
                  </a:cubicBezTo>
                  <a:cubicBezTo>
                    <a:pt x="31726" y="10012"/>
                    <a:pt x="27585" y="9440"/>
                    <a:pt x="23258" y="8205"/>
                  </a:cubicBezTo>
                  <a:cubicBezTo>
                    <a:pt x="17107" y="6455"/>
                    <a:pt x="11483" y="3563"/>
                    <a:pt x="6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a:off x="511125" y="-884100"/>
              <a:ext cx="2087945" cy="289743"/>
            </a:xfrm>
            <a:custGeom>
              <a:avLst/>
              <a:gdLst/>
              <a:ahLst/>
              <a:cxnLst/>
              <a:rect l="l" t="t" r="r" b="b"/>
              <a:pathLst>
                <a:path w="65233" h="17486" extrusionOk="0">
                  <a:moveTo>
                    <a:pt x="1" y="0"/>
                  </a:moveTo>
                  <a:cubicBezTo>
                    <a:pt x="10344" y="9788"/>
                    <a:pt x="22072" y="17486"/>
                    <a:pt x="34705" y="17486"/>
                  </a:cubicBezTo>
                  <a:cubicBezTo>
                    <a:pt x="38585" y="17486"/>
                    <a:pt x="42549" y="16760"/>
                    <a:pt x="46586" y="15146"/>
                  </a:cubicBezTo>
                  <a:cubicBezTo>
                    <a:pt x="54258" y="12073"/>
                    <a:pt x="60148" y="6574"/>
                    <a:pt x="65233" y="0"/>
                  </a:cubicBezTo>
                  <a:lnTo>
                    <a:pt x="61893" y="0"/>
                  </a:lnTo>
                  <a:cubicBezTo>
                    <a:pt x="57578" y="4718"/>
                    <a:pt x="52644" y="8591"/>
                    <a:pt x="46629" y="10969"/>
                  </a:cubicBezTo>
                  <a:cubicBezTo>
                    <a:pt x="42577" y="12574"/>
                    <a:pt x="38602" y="13297"/>
                    <a:pt x="34717" y="13297"/>
                  </a:cubicBezTo>
                  <a:cubicBezTo>
                    <a:pt x="23914" y="13297"/>
                    <a:pt x="13802" y="7711"/>
                    <a:pt x="4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1"/>
            <p:cNvSpPr/>
            <p:nvPr/>
          </p:nvSpPr>
          <p:spPr>
            <a:xfrm>
              <a:off x="6008029" y="-884100"/>
              <a:ext cx="2880227" cy="384673"/>
            </a:xfrm>
            <a:custGeom>
              <a:avLst/>
              <a:gdLst/>
              <a:ahLst/>
              <a:cxnLst/>
              <a:rect l="l" t="t" r="r" b="b"/>
              <a:pathLst>
                <a:path w="89986" h="23215" extrusionOk="0">
                  <a:moveTo>
                    <a:pt x="0" y="0"/>
                  </a:moveTo>
                  <a:cubicBezTo>
                    <a:pt x="10801" y="9267"/>
                    <a:pt x="21917" y="17920"/>
                    <a:pt x="35225" y="21514"/>
                  </a:cubicBezTo>
                  <a:cubicBezTo>
                    <a:pt x="39512" y="22674"/>
                    <a:pt x="43610" y="23215"/>
                    <a:pt x="47538" y="23215"/>
                  </a:cubicBezTo>
                  <a:cubicBezTo>
                    <a:pt x="64196" y="23215"/>
                    <a:pt x="77810" y="13491"/>
                    <a:pt x="89985" y="0"/>
                  </a:cubicBezTo>
                  <a:lnTo>
                    <a:pt x="86075" y="0"/>
                  </a:lnTo>
                  <a:cubicBezTo>
                    <a:pt x="74929" y="11268"/>
                    <a:pt x="62474" y="19074"/>
                    <a:pt x="47617" y="19074"/>
                  </a:cubicBezTo>
                  <a:cubicBezTo>
                    <a:pt x="43675" y="19074"/>
                    <a:pt x="39563" y="18524"/>
                    <a:pt x="35262" y="17343"/>
                  </a:cubicBezTo>
                  <a:cubicBezTo>
                    <a:pt x="24114" y="14283"/>
                    <a:pt x="14543" y="7609"/>
                    <a:pt x="5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1"/>
            <p:cNvSpPr/>
            <p:nvPr/>
          </p:nvSpPr>
          <p:spPr>
            <a:xfrm>
              <a:off x="865974" y="-884100"/>
              <a:ext cx="1461847" cy="138608"/>
            </a:xfrm>
            <a:custGeom>
              <a:avLst/>
              <a:gdLst/>
              <a:ahLst/>
              <a:cxnLst/>
              <a:rect l="l" t="t" r="r" b="b"/>
              <a:pathLst>
                <a:path w="45672" h="8365" extrusionOk="0">
                  <a:moveTo>
                    <a:pt x="0" y="0"/>
                  </a:moveTo>
                  <a:cubicBezTo>
                    <a:pt x="7388" y="5050"/>
                    <a:pt x="15304" y="8365"/>
                    <a:pt x="23633" y="8365"/>
                  </a:cubicBezTo>
                  <a:cubicBezTo>
                    <a:pt x="27529" y="8365"/>
                    <a:pt x="31515" y="7640"/>
                    <a:pt x="35579" y="6027"/>
                  </a:cubicBezTo>
                  <a:cubicBezTo>
                    <a:pt x="39315" y="4544"/>
                    <a:pt x="42643" y="2477"/>
                    <a:pt x="45672" y="0"/>
                  </a:cubicBezTo>
                  <a:lnTo>
                    <a:pt x="39552" y="0"/>
                  </a:lnTo>
                  <a:cubicBezTo>
                    <a:pt x="38286" y="696"/>
                    <a:pt x="36969" y="1323"/>
                    <a:pt x="35591" y="1868"/>
                  </a:cubicBezTo>
                  <a:cubicBezTo>
                    <a:pt x="31522" y="3487"/>
                    <a:pt x="27532" y="4215"/>
                    <a:pt x="23631" y="4215"/>
                  </a:cubicBezTo>
                  <a:cubicBezTo>
                    <a:pt x="17886" y="4215"/>
                    <a:pt x="12336" y="2636"/>
                    <a:pt x="70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a:off x="6875163" y="-884100"/>
              <a:ext cx="1305138" cy="84457"/>
            </a:xfrm>
            <a:custGeom>
              <a:avLst/>
              <a:gdLst/>
              <a:ahLst/>
              <a:cxnLst/>
              <a:rect l="l" t="t" r="r" b="b"/>
              <a:pathLst>
                <a:path w="40776" h="5097" extrusionOk="0">
                  <a:moveTo>
                    <a:pt x="1" y="0"/>
                  </a:moveTo>
                  <a:cubicBezTo>
                    <a:pt x="2676" y="1303"/>
                    <a:pt x="5444" y="2409"/>
                    <a:pt x="8337" y="3246"/>
                  </a:cubicBezTo>
                  <a:cubicBezTo>
                    <a:pt x="12678" y="4511"/>
                    <a:pt x="16835" y="5096"/>
                    <a:pt x="20825" y="5096"/>
                  </a:cubicBezTo>
                  <a:cubicBezTo>
                    <a:pt x="27978" y="5096"/>
                    <a:pt x="34595" y="3216"/>
                    <a:pt x="40776" y="0"/>
                  </a:cubicBezTo>
                  <a:lnTo>
                    <a:pt x="29560" y="0"/>
                  </a:lnTo>
                  <a:cubicBezTo>
                    <a:pt x="26762" y="617"/>
                    <a:pt x="23881" y="946"/>
                    <a:pt x="20908" y="946"/>
                  </a:cubicBezTo>
                  <a:cubicBezTo>
                    <a:pt x="18049" y="946"/>
                    <a:pt x="15104" y="642"/>
                    <a:pt x="120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a:off x="-71925" y="-728525"/>
              <a:ext cx="9144255" cy="1033222"/>
            </a:xfrm>
            <a:custGeom>
              <a:avLst/>
              <a:gdLst/>
              <a:ahLst/>
              <a:cxnLst/>
              <a:rect l="l" t="t" r="r" b="b"/>
              <a:pathLst>
                <a:path w="285691" h="62355" extrusionOk="0">
                  <a:moveTo>
                    <a:pt x="131902" y="1"/>
                  </a:moveTo>
                  <a:cubicBezTo>
                    <a:pt x="131656" y="1"/>
                    <a:pt x="131410" y="3"/>
                    <a:pt x="131164" y="6"/>
                  </a:cubicBezTo>
                  <a:cubicBezTo>
                    <a:pt x="96261" y="496"/>
                    <a:pt x="93566" y="45319"/>
                    <a:pt x="64591" y="56088"/>
                  </a:cubicBezTo>
                  <a:cubicBezTo>
                    <a:pt x="60641" y="57556"/>
                    <a:pt x="56776" y="58220"/>
                    <a:pt x="53005" y="58220"/>
                  </a:cubicBezTo>
                  <a:cubicBezTo>
                    <a:pt x="32016" y="58220"/>
                    <a:pt x="13923" y="37656"/>
                    <a:pt x="0" y="20776"/>
                  </a:cubicBezTo>
                  <a:lnTo>
                    <a:pt x="0" y="24984"/>
                  </a:lnTo>
                  <a:cubicBezTo>
                    <a:pt x="14162" y="42293"/>
                    <a:pt x="31943" y="62355"/>
                    <a:pt x="53175" y="62355"/>
                  </a:cubicBezTo>
                  <a:cubicBezTo>
                    <a:pt x="56278" y="62355"/>
                    <a:pt x="59455" y="61926"/>
                    <a:pt x="62705" y="60998"/>
                  </a:cubicBezTo>
                  <a:cubicBezTo>
                    <a:pt x="93219" y="52283"/>
                    <a:pt x="96118" y="9013"/>
                    <a:pt x="131336" y="8305"/>
                  </a:cubicBezTo>
                  <a:cubicBezTo>
                    <a:pt x="131715" y="8298"/>
                    <a:pt x="132092" y="8294"/>
                    <a:pt x="132468" y="8294"/>
                  </a:cubicBezTo>
                  <a:cubicBezTo>
                    <a:pt x="168229" y="8294"/>
                    <a:pt x="193184" y="42463"/>
                    <a:pt x="227362" y="48980"/>
                  </a:cubicBezTo>
                  <a:cubicBezTo>
                    <a:pt x="230748" y="49625"/>
                    <a:pt x="234021" y="49926"/>
                    <a:pt x="237197" y="49926"/>
                  </a:cubicBezTo>
                  <a:cubicBezTo>
                    <a:pt x="255723" y="49926"/>
                    <a:pt x="270917" y="39675"/>
                    <a:pt x="285690" y="27646"/>
                  </a:cubicBezTo>
                  <a:lnTo>
                    <a:pt x="285690" y="21254"/>
                  </a:lnTo>
                  <a:cubicBezTo>
                    <a:pt x="271048" y="34312"/>
                    <a:pt x="256046" y="45677"/>
                    <a:pt x="237183" y="45677"/>
                  </a:cubicBezTo>
                  <a:cubicBezTo>
                    <a:pt x="233352" y="45677"/>
                    <a:pt x="229361" y="45208"/>
                    <a:pt x="225183" y="44189"/>
                  </a:cubicBezTo>
                  <a:cubicBezTo>
                    <a:pt x="191758" y="36045"/>
                    <a:pt x="167602" y="1"/>
                    <a:pt x="1319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82"/>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233"/>
        <p:cNvGrpSpPr/>
        <p:nvPr/>
      </p:nvGrpSpPr>
      <p:grpSpPr>
        <a:xfrm>
          <a:off x="0" y="0"/>
          <a:ext cx="0" cy="0"/>
          <a:chOff x="0" y="0"/>
          <a:chExt cx="0" cy="0"/>
        </a:xfrm>
      </p:grpSpPr>
      <p:sp>
        <p:nvSpPr>
          <p:cNvPr id="234" name="Google Shape;234;p15"/>
          <p:cNvSpPr txBox="1">
            <a:spLocks noGrp="1"/>
          </p:cNvSpPr>
          <p:nvPr>
            <p:ph type="subTitle" idx="1"/>
          </p:nvPr>
        </p:nvSpPr>
        <p:spPr>
          <a:xfrm>
            <a:off x="720000" y="1785075"/>
            <a:ext cx="4507800" cy="263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35" name="Google Shape;235;p15"/>
          <p:cNvSpPr txBox="1">
            <a:spLocks noGrp="1"/>
          </p:cNvSpPr>
          <p:nvPr>
            <p:ph type="title"/>
          </p:nvPr>
        </p:nvSpPr>
        <p:spPr>
          <a:xfrm>
            <a:off x="720000" y="792350"/>
            <a:ext cx="4963200" cy="7536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5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36" name="Google Shape;236;p15"/>
          <p:cNvGrpSpPr/>
          <p:nvPr/>
        </p:nvGrpSpPr>
        <p:grpSpPr>
          <a:xfrm>
            <a:off x="-233825" y="262867"/>
            <a:ext cx="6301119" cy="382141"/>
            <a:chOff x="-233825" y="262867"/>
            <a:chExt cx="6301119" cy="382141"/>
          </a:xfrm>
        </p:grpSpPr>
        <p:cxnSp>
          <p:nvCxnSpPr>
            <p:cNvPr id="237" name="Google Shape;237;p15"/>
            <p:cNvCxnSpPr/>
            <p:nvPr/>
          </p:nvCxnSpPr>
          <p:spPr>
            <a:xfrm>
              <a:off x="-233825" y="454400"/>
              <a:ext cx="5995800" cy="0"/>
            </a:xfrm>
            <a:prstGeom prst="straightConnector1">
              <a:avLst/>
            </a:prstGeom>
            <a:noFill/>
            <a:ln w="9525" cap="flat" cmpd="sng">
              <a:solidFill>
                <a:schemeClr val="lt1"/>
              </a:solidFill>
              <a:prstDash val="solid"/>
              <a:round/>
              <a:headEnd type="none" w="med" len="med"/>
              <a:tailEnd type="none" w="med" len="med"/>
            </a:ln>
          </p:spPr>
        </p:cxnSp>
        <p:grpSp>
          <p:nvGrpSpPr>
            <p:cNvPr id="238" name="Google Shape;238;p15"/>
            <p:cNvGrpSpPr/>
            <p:nvPr/>
          </p:nvGrpSpPr>
          <p:grpSpPr>
            <a:xfrm rot="2700771">
              <a:off x="5739001" y="321019"/>
              <a:ext cx="274531" cy="265837"/>
              <a:chOff x="6021400" y="1654100"/>
              <a:chExt cx="435350" cy="421375"/>
            </a:xfrm>
          </p:grpSpPr>
          <p:sp>
            <p:nvSpPr>
              <p:cNvPr id="239" name="Google Shape;239;p15"/>
              <p:cNvSpPr/>
              <p:nvPr/>
            </p:nvSpPr>
            <p:spPr>
              <a:xfrm>
                <a:off x="6021400" y="1731075"/>
                <a:ext cx="355825" cy="344400"/>
              </a:xfrm>
              <a:custGeom>
                <a:avLst/>
                <a:gdLst/>
                <a:ahLst/>
                <a:cxnLst/>
                <a:rect l="l" t="t" r="r" b="b"/>
                <a:pathLst>
                  <a:path w="14233" h="13776" extrusionOk="0">
                    <a:moveTo>
                      <a:pt x="5024" y="0"/>
                    </a:moveTo>
                    <a:cubicBezTo>
                      <a:pt x="4837" y="135"/>
                      <a:pt x="4656" y="283"/>
                      <a:pt x="4489" y="458"/>
                    </a:cubicBezTo>
                    <a:lnTo>
                      <a:pt x="1829" y="3110"/>
                    </a:lnTo>
                    <a:cubicBezTo>
                      <a:pt x="0" y="4940"/>
                      <a:pt x="0" y="7915"/>
                      <a:pt x="1829" y="9750"/>
                    </a:cubicBezTo>
                    <a:lnTo>
                      <a:pt x="4489" y="12404"/>
                    </a:lnTo>
                    <a:cubicBezTo>
                      <a:pt x="5402" y="13318"/>
                      <a:pt x="6600" y="13775"/>
                      <a:pt x="7806" y="13775"/>
                    </a:cubicBezTo>
                    <a:cubicBezTo>
                      <a:pt x="9004" y="13775"/>
                      <a:pt x="10208" y="13318"/>
                      <a:pt x="11121" y="12404"/>
                    </a:cubicBezTo>
                    <a:lnTo>
                      <a:pt x="13782" y="9750"/>
                    </a:lnTo>
                    <a:cubicBezTo>
                      <a:pt x="13950" y="9577"/>
                      <a:pt x="14097" y="9396"/>
                      <a:pt x="14233" y="9209"/>
                    </a:cubicBezTo>
                    <a:lnTo>
                      <a:pt x="5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5"/>
              <p:cNvSpPr/>
              <p:nvPr/>
            </p:nvSpPr>
            <p:spPr>
              <a:xfrm>
                <a:off x="6196400" y="1654100"/>
                <a:ext cx="127050" cy="124475"/>
              </a:xfrm>
              <a:custGeom>
                <a:avLst/>
                <a:gdLst/>
                <a:ahLst/>
                <a:cxnLst/>
                <a:rect l="l" t="t" r="r" b="b"/>
                <a:pathLst>
                  <a:path w="5082" h="4979" extrusionOk="0">
                    <a:moveTo>
                      <a:pt x="3903" y="0"/>
                    </a:moveTo>
                    <a:cubicBezTo>
                      <a:pt x="3627" y="0"/>
                      <a:pt x="3349" y="110"/>
                      <a:pt x="3143" y="315"/>
                    </a:cubicBezTo>
                    <a:lnTo>
                      <a:pt x="1" y="3459"/>
                    </a:lnTo>
                    <a:lnTo>
                      <a:pt x="1520" y="4979"/>
                    </a:lnTo>
                    <a:lnTo>
                      <a:pt x="4662" y="1836"/>
                    </a:lnTo>
                    <a:cubicBezTo>
                      <a:pt x="5081" y="1417"/>
                      <a:pt x="5081" y="734"/>
                      <a:pt x="4662" y="315"/>
                    </a:cubicBezTo>
                    <a:cubicBezTo>
                      <a:pt x="4451" y="110"/>
                      <a:pt x="4174" y="0"/>
                      <a:pt x="3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5"/>
              <p:cNvSpPr/>
              <p:nvPr/>
            </p:nvSpPr>
            <p:spPr>
              <a:xfrm>
                <a:off x="6329725" y="1787550"/>
                <a:ext cx="127025" cy="124350"/>
              </a:xfrm>
              <a:custGeom>
                <a:avLst/>
                <a:gdLst/>
                <a:ahLst/>
                <a:cxnLst/>
                <a:rect l="l" t="t" r="r" b="b"/>
                <a:pathLst>
                  <a:path w="5081" h="4974" extrusionOk="0">
                    <a:moveTo>
                      <a:pt x="3903" y="1"/>
                    </a:moveTo>
                    <a:cubicBezTo>
                      <a:pt x="3626" y="1"/>
                      <a:pt x="3356" y="104"/>
                      <a:pt x="3143" y="316"/>
                    </a:cubicBezTo>
                    <a:lnTo>
                      <a:pt x="0" y="3454"/>
                    </a:lnTo>
                    <a:lnTo>
                      <a:pt x="1520" y="4973"/>
                    </a:lnTo>
                    <a:lnTo>
                      <a:pt x="4662" y="1831"/>
                    </a:lnTo>
                    <a:cubicBezTo>
                      <a:pt x="5081" y="1412"/>
                      <a:pt x="5081" y="735"/>
                      <a:pt x="4662" y="316"/>
                    </a:cubicBezTo>
                    <a:cubicBezTo>
                      <a:pt x="4450" y="104"/>
                      <a:pt x="4180" y="1"/>
                      <a:pt x="3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42" name="Google Shape;242;p15"/>
          <p:cNvCxnSpPr/>
          <p:nvPr/>
        </p:nvCxnSpPr>
        <p:spPr>
          <a:xfrm>
            <a:off x="-233825" y="4686785"/>
            <a:ext cx="59958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Righteous"/>
              <a:buNone/>
              <a:defRPr sz="2800" b="1">
                <a:solidFill>
                  <a:schemeClr val="lt1"/>
                </a:solidFill>
                <a:latin typeface="Righteous"/>
                <a:ea typeface="Righteous"/>
                <a:cs typeface="Righteous"/>
                <a:sym typeface="Righteous"/>
              </a:defRPr>
            </a:lvl1pPr>
            <a:lvl2pPr lvl="1" rtl="0">
              <a:spcBef>
                <a:spcPts val="0"/>
              </a:spcBef>
              <a:spcAft>
                <a:spcPts val="0"/>
              </a:spcAft>
              <a:buClr>
                <a:schemeClr val="lt1"/>
              </a:buClr>
              <a:buSzPts val="2800"/>
              <a:buFont typeface="MuseoModerno Black"/>
              <a:buNone/>
              <a:defRPr sz="2800">
                <a:solidFill>
                  <a:schemeClr val="lt1"/>
                </a:solidFill>
                <a:latin typeface="MuseoModerno Black"/>
                <a:ea typeface="MuseoModerno Black"/>
                <a:cs typeface="MuseoModerno Black"/>
                <a:sym typeface="MuseoModerno Black"/>
              </a:defRPr>
            </a:lvl2pPr>
            <a:lvl3pPr lvl="2" rtl="0">
              <a:spcBef>
                <a:spcPts val="0"/>
              </a:spcBef>
              <a:spcAft>
                <a:spcPts val="0"/>
              </a:spcAft>
              <a:buClr>
                <a:schemeClr val="lt1"/>
              </a:buClr>
              <a:buSzPts val="2800"/>
              <a:buFont typeface="MuseoModerno Black"/>
              <a:buNone/>
              <a:defRPr sz="2800">
                <a:solidFill>
                  <a:schemeClr val="lt1"/>
                </a:solidFill>
                <a:latin typeface="MuseoModerno Black"/>
                <a:ea typeface="MuseoModerno Black"/>
                <a:cs typeface="MuseoModerno Black"/>
                <a:sym typeface="MuseoModerno Black"/>
              </a:defRPr>
            </a:lvl3pPr>
            <a:lvl4pPr lvl="3" rtl="0">
              <a:spcBef>
                <a:spcPts val="0"/>
              </a:spcBef>
              <a:spcAft>
                <a:spcPts val="0"/>
              </a:spcAft>
              <a:buClr>
                <a:schemeClr val="lt1"/>
              </a:buClr>
              <a:buSzPts val="2800"/>
              <a:buFont typeface="MuseoModerno Black"/>
              <a:buNone/>
              <a:defRPr sz="2800">
                <a:solidFill>
                  <a:schemeClr val="lt1"/>
                </a:solidFill>
                <a:latin typeface="MuseoModerno Black"/>
                <a:ea typeface="MuseoModerno Black"/>
                <a:cs typeface="MuseoModerno Black"/>
                <a:sym typeface="MuseoModerno Black"/>
              </a:defRPr>
            </a:lvl4pPr>
            <a:lvl5pPr lvl="4" rtl="0">
              <a:spcBef>
                <a:spcPts val="0"/>
              </a:spcBef>
              <a:spcAft>
                <a:spcPts val="0"/>
              </a:spcAft>
              <a:buClr>
                <a:schemeClr val="lt1"/>
              </a:buClr>
              <a:buSzPts val="2800"/>
              <a:buFont typeface="MuseoModerno Black"/>
              <a:buNone/>
              <a:defRPr sz="2800">
                <a:solidFill>
                  <a:schemeClr val="lt1"/>
                </a:solidFill>
                <a:latin typeface="MuseoModerno Black"/>
                <a:ea typeface="MuseoModerno Black"/>
                <a:cs typeface="MuseoModerno Black"/>
                <a:sym typeface="MuseoModerno Black"/>
              </a:defRPr>
            </a:lvl5pPr>
            <a:lvl6pPr lvl="5" rtl="0">
              <a:spcBef>
                <a:spcPts val="0"/>
              </a:spcBef>
              <a:spcAft>
                <a:spcPts val="0"/>
              </a:spcAft>
              <a:buClr>
                <a:schemeClr val="lt1"/>
              </a:buClr>
              <a:buSzPts val="2800"/>
              <a:buFont typeface="MuseoModerno Black"/>
              <a:buNone/>
              <a:defRPr sz="2800">
                <a:solidFill>
                  <a:schemeClr val="lt1"/>
                </a:solidFill>
                <a:latin typeface="MuseoModerno Black"/>
                <a:ea typeface="MuseoModerno Black"/>
                <a:cs typeface="MuseoModerno Black"/>
                <a:sym typeface="MuseoModerno Black"/>
              </a:defRPr>
            </a:lvl6pPr>
            <a:lvl7pPr lvl="6" rtl="0">
              <a:spcBef>
                <a:spcPts val="0"/>
              </a:spcBef>
              <a:spcAft>
                <a:spcPts val="0"/>
              </a:spcAft>
              <a:buClr>
                <a:schemeClr val="lt1"/>
              </a:buClr>
              <a:buSzPts val="2800"/>
              <a:buFont typeface="MuseoModerno Black"/>
              <a:buNone/>
              <a:defRPr sz="2800">
                <a:solidFill>
                  <a:schemeClr val="lt1"/>
                </a:solidFill>
                <a:latin typeface="MuseoModerno Black"/>
                <a:ea typeface="MuseoModerno Black"/>
                <a:cs typeface="MuseoModerno Black"/>
                <a:sym typeface="MuseoModerno Black"/>
              </a:defRPr>
            </a:lvl7pPr>
            <a:lvl8pPr lvl="7" rtl="0">
              <a:spcBef>
                <a:spcPts val="0"/>
              </a:spcBef>
              <a:spcAft>
                <a:spcPts val="0"/>
              </a:spcAft>
              <a:buClr>
                <a:schemeClr val="lt1"/>
              </a:buClr>
              <a:buSzPts val="2800"/>
              <a:buFont typeface="MuseoModerno Black"/>
              <a:buNone/>
              <a:defRPr sz="2800">
                <a:solidFill>
                  <a:schemeClr val="lt1"/>
                </a:solidFill>
                <a:latin typeface="MuseoModerno Black"/>
                <a:ea typeface="MuseoModerno Black"/>
                <a:cs typeface="MuseoModerno Black"/>
                <a:sym typeface="MuseoModerno Black"/>
              </a:defRPr>
            </a:lvl8pPr>
            <a:lvl9pPr lvl="8" rtl="0">
              <a:spcBef>
                <a:spcPts val="0"/>
              </a:spcBef>
              <a:spcAft>
                <a:spcPts val="0"/>
              </a:spcAft>
              <a:buClr>
                <a:schemeClr val="lt1"/>
              </a:buClr>
              <a:buSzPts val="2800"/>
              <a:buFont typeface="MuseoModerno Black"/>
              <a:buNone/>
              <a:defRPr sz="2800">
                <a:solidFill>
                  <a:schemeClr val="lt1"/>
                </a:solidFill>
                <a:latin typeface="MuseoModerno Black"/>
                <a:ea typeface="MuseoModerno Black"/>
                <a:cs typeface="MuseoModerno Black"/>
                <a:sym typeface="MuseoModerno Black"/>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Jura"/>
              <a:buChar char="●"/>
              <a:defRPr>
                <a:solidFill>
                  <a:schemeClr val="lt1"/>
                </a:solidFill>
                <a:latin typeface="Jura"/>
                <a:ea typeface="Jura"/>
                <a:cs typeface="Jura"/>
                <a:sym typeface="Jura"/>
              </a:defRPr>
            </a:lvl1pPr>
            <a:lvl2pPr marL="914400" lvl="1" indent="-317500">
              <a:lnSpc>
                <a:spcPct val="115000"/>
              </a:lnSpc>
              <a:spcBef>
                <a:spcPts val="1600"/>
              </a:spcBef>
              <a:spcAft>
                <a:spcPts val="0"/>
              </a:spcAft>
              <a:buClr>
                <a:schemeClr val="lt1"/>
              </a:buClr>
              <a:buSzPts val="1400"/>
              <a:buFont typeface="Jura"/>
              <a:buChar char="○"/>
              <a:defRPr>
                <a:solidFill>
                  <a:schemeClr val="lt1"/>
                </a:solidFill>
                <a:latin typeface="Jura"/>
                <a:ea typeface="Jura"/>
                <a:cs typeface="Jura"/>
                <a:sym typeface="Jura"/>
              </a:defRPr>
            </a:lvl2pPr>
            <a:lvl3pPr marL="1371600" lvl="2" indent="-317500">
              <a:lnSpc>
                <a:spcPct val="115000"/>
              </a:lnSpc>
              <a:spcBef>
                <a:spcPts val="1600"/>
              </a:spcBef>
              <a:spcAft>
                <a:spcPts val="0"/>
              </a:spcAft>
              <a:buClr>
                <a:schemeClr val="lt1"/>
              </a:buClr>
              <a:buSzPts val="1400"/>
              <a:buFont typeface="Jura"/>
              <a:buChar char="■"/>
              <a:defRPr>
                <a:solidFill>
                  <a:schemeClr val="lt1"/>
                </a:solidFill>
                <a:latin typeface="Jura"/>
                <a:ea typeface="Jura"/>
                <a:cs typeface="Jura"/>
                <a:sym typeface="Jura"/>
              </a:defRPr>
            </a:lvl3pPr>
            <a:lvl4pPr marL="1828800" lvl="3" indent="-317500">
              <a:lnSpc>
                <a:spcPct val="115000"/>
              </a:lnSpc>
              <a:spcBef>
                <a:spcPts val="1600"/>
              </a:spcBef>
              <a:spcAft>
                <a:spcPts val="0"/>
              </a:spcAft>
              <a:buClr>
                <a:schemeClr val="lt1"/>
              </a:buClr>
              <a:buSzPts val="1400"/>
              <a:buFont typeface="Jura"/>
              <a:buChar char="●"/>
              <a:defRPr>
                <a:solidFill>
                  <a:schemeClr val="lt1"/>
                </a:solidFill>
                <a:latin typeface="Jura"/>
                <a:ea typeface="Jura"/>
                <a:cs typeface="Jura"/>
                <a:sym typeface="Jura"/>
              </a:defRPr>
            </a:lvl4pPr>
            <a:lvl5pPr marL="2286000" lvl="4" indent="-317500">
              <a:lnSpc>
                <a:spcPct val="115000"/>
              </a:lnSpc>
              <a:spcBef>
                <a:spcPts val="1600"/>
              </a:spcBef>
              <a:spcAft>
                <a:spcPts val="0"/>
              </a:spcAft>
              <a:buClr>
                <a:schemeClr val="lt1"/>
              </a:buClr>
              <a:buSzPts val="1400"/>
              <a:buFont typeface="Jura"/>
              <a:buChar char="○"/>
              <a:defRPr>
                <a:solidFill>
                  <a:schemeClr val="lt1"/>
                </a:solidFill>
                <a:latin typeface="Jura"/>
                <a:ea typeface="Jura"/>
                <a:cs typeface="Jura"/>
                <a:sym typeface="Jura"/>
              </a:defRPr>
            </a:lvl5pPr>
            <a:lvl6pPr marL="2743200" lvl="5" indent="-317500">
              <a:lnSpc>
                <a:spcPct val="115000"/>
              </a:lnSpc>
              <a:spcBef>
                <a:spcPts val="1600"/>
              </a:spcBef>
              <a:spcAft>
                <a:spcPts val="0"/>
              </a:spcAft>
              <a:buClr>
                <a:schemeClr val="lt1"/>
              </a:buClr>
              <a:buSzPts val="1400"/>
              <a:buFont typeface="Jura"/>
              <a:buChar char="■"/>
              <a:defRPr>
                <a:solidFill>
                  <a:schemeClr val="lt1"/>
                </a:solidFill>
                <a:latin typeface="Jura"/>
                <a:ea typeface="Jura"/>
                <a:cs typeface="Jura"/>
                <a:sym typeface="Jura"/>
              </a:defRPr>
            </a:lvl6pPr>
            <a:lvl7pPr marL="3200400" lvl="6" indent="-317500">
              <a:lnSpc>
                <a:spcPct val="115000"/>
              </a:lnSpc>
              <a:spcBef>
                <a:spcPts val="1600"/>
              </a:spcBef>
              <a:spcAft>
                <a:spcPts val="0"/>
              </a:spcAft>
              <a:buClr>
                <a:schemeClr val="lt1"/>
              </a:buClr>
              <a:buSzPts val="1400"/>
              <a:buFont typeface="Jura"/>
              <a:buChar char="●"/>
              <a:defRPr>
                <a:solidFill>
                  <a:schemeClr val="lt1"/>
                </a:solidFill>
                <a:latin typeface="Jura"/>
                <a:ea typeface="Jura"/>
                <a:cs typeface="Jura"/>
                <a:sym typeface="Jura"/>
              </a:defRPr>
            </a:lvl7pPr>
            <a:lvl8pPr marL="3657600" lvl="7" indent="-317500">
              <a:lnSpc>
                <a:spcPct val="115000"/>
              </a:lnSpc>
              <a:spcBef>
                <a:spcPts val="1600"/>
              </a:spcBef>
              <a:spcAft>
                <a:spcPts val="0"/>
              </a:spcAft>
              <a:buClr>
                <a:schemeClr val="lt1"/>
              </a:buClr>
              <a:buSzPts val="1400"/>
              <a:buFont typeface="Jura"/>
              <a:buChar char="○"/>
              <a:defRPr>
                <a:solidFill>
                  <a:schemeClr val="lt1"/>
                </a:solidFill>
                <a:latin typeface="Jura"/>
                <a:ea typeface="Jura"/>
                <a:cs typeface="Jura"/>
                <a:sym typeface="Jura"/>
              </a:defRPr>
            </a:lvl8pPr>
            <a:lvl9pPr marL="4114800" lvl="8" indent="-317500">
              <a:lnSpc>
                <a:spcPct val="115000"/>
              </a:lnSpc>
              <a:spcBef>
                <a:spcPts val="1600"/>
              </a:spcBef>
              <a:spcAft>
                <a:spcPts val="1600"/>
              </a:spcAft>
              <a:buClr>
                <a:schemeClr val="lt1"/>
              </a:buClr>
              <a:buSzPts val="1400"/>
              <a:buFont typeface="Jura"/>
              <a:buChar char="■"/>
              <a:defRPr>
                <a:solidFill>
                  <a:schemeClr val="lt1"/>
                </a:solidFill>
                <a:latin typeface="Jura"/>
                <a:ea typeface="Jura"/>
                <a:cs typeface="Jura"/>
                <a:sym typeface="Jur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5" r:id="rId6"/>
    <p:sldLayoutId id="2147483657" r:id="rId7"/>
    <p:sldLayoutId id="2147483658" r:id="rId8"/>
    <p:sldLayoutId id="2147483661" r:id="rId9"/>
    <p:sldLayoutId id="2147483664" r:id="rId10"/>
    <p:sldLayoutId id="2147483665" r:id="rId11"/>
    <p:sldLayoutId id="2147483668" r:id="rId12"/>
    <p:sldLayoutId id="2147483669" r:id="rId13"/>
    <p:sldLayoutId id="2147483671" r:id="rId14"/>
    <p:sldLayoutId id="2147483674" r:id="rId15"/>
    <p:sldLayoutId id="2147483675"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8" Type="http://schemas.openxmlformats.org/officeDocument/2006/relationships/hyperlink" Target="https://www.researchgate.net/publication/215686649_Development_of_a_BLDC_motor_drive_with_improved_output_characteristics" TargetMode="External"/><Relationship Id="rId3" Type="http://schemas.openxmlformats.org/officeDocument/2006/relationships/hyperlink" Target="https://www.renesas.com/us/en/support/engineer-school/brushless-dc-motor-01-overview" TargetMode="External"/><Relationship Id="rId7" Type="http://schemas.openxmlformats.org/officeDocument/2006/relationships/hyperlink" Target="https://www.youtube.com/watch?v=bCEiOnuODac&amp;ab_channel=Lesics" TargetMode="External"/><Relationship Id="rId2" Type="http://schemas.openxmlformats.org/officeDocument/2006/relationships/notesSlide" Target="../notesSlides/notesSlide12.xml"/><Relationship Id="rId1" Type="http://schemas.openxmlformats.org/officeDocument/2006/relationships/slideLayout" Target="../slideLayouts/slideLayout13.xml"/><Relationship Id="rId6" Type="http://schemas.openxmlformats.org/officeDocument/2006/relationships/hyperlink" Target="https://www.youtube.com/watch?v=yiD5nCfmbV0&amp;ab_channel=TheEngineeringMindset" TargetMode="External"/><Relationship Id="rId5" Type="http://schemas.openxmlformats.org/officeDocument/2006/relationships/hyperlink" Target="https://www.magneticinnovations.com/faq/what-is-a-bldc-motor/" TargetMode="External"/><Relationship Id="rId10" Type="http://schemas.openxmlformats.org/officeDocument/2006/relationships/hyperlink" Target="https://ieeexplore.ieee.org/document/6484349" TargetMode="External"/><Relationship Id="rId4" Type="http://schemas.openxmlformats.org/officeDocument/2006/relationships/hyperlink" Target="https://en.wikipedia.org/wiki/Brushless_DC_electric_motor" TargetMode="External"/><Relationship Id="rId9" Type="http://schemas.openxmlformats.org/officeDocument/2006/relationships/hyperlink" Target="https://ijtre.com/wp-content/uploads/2021/09/2020070806.pdf"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9.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32"/>
          <p:cNvSpPr/>
          <p:nvPr/>
        </p:nvSpPr>
        <p:spPr>
          <a:xfrm>
            <a:off x="6243638" y="1200149"/>
            <a:ext cx="2550318" cy="2400301"/>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2"/>
          <p:cNvSpPr txBox="1">
            <a:spLocks noGrp="1"/>
          </p:cNvSpPr>
          <p:nvPr>
            <p:ph type="subTitle" idx="1"/>
          </p:nvPr>
        </p:nvSpPr>
        <p:spPr>
          <a:xfrm>
            <a:off x="782995" y="3637455"/>
            <a:ext cx="4807200" cy="102023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500" dirty="0"/>
              <a:t>Name: Shreerang Mhatre</a:t>
            </a:r>
          </a:p>
          <a:p>
            <a:pPr marL="0" lvl="0" indent="0" algn="l" rtl="0">
              <a:spcBef>
                <a:spcPts val="0"/>
              </a:spcBef>
              <a:spcAft>
                <a:spcPts val="0"/>
              </a:spcAft>
              <a:buNone/>
            </a:pPr>
            <a:r>
              <a:rPr lang="en" sz="1500" dirty="0"/>
              <a:t>Rollno: 29</a:t>
            </a:r>
          </a:p>
          <a:p>
            <a:pPr marL="0" lvl="0" indent="0" algn="l" rtl="0">
              <a:spcBef>
                <a:spcPts val="0"/>
              </a:spcBef>
              <a:spcAft>
                <a:spcPts val="0"/>
              </a:spcAft>
              <a:buNone/>
            </a:pPr>
            <a:r>
              <a:rPr lang="en" sz="1500" dirty="0"/>
              <a:t>Batch: A2</a:t>
            </a:r>
          </a:p>
          <a:p>
            <a:pPr marL="0" lvl="0" indent="0" algn="l" rtl="0">
              <a:spcBef>
                <a:spcPts val="0"/>
              </a:spcBef>
              <a:spcAft>
                <a:spcPts val="0"/>
              </a:spcAft>
              <a:buNone/>
            </a:pPr>
            <a:r>
              <a:rPr lang="en" sz="1500" dirty="0"/>
              <a:t>Class: SY B.tech Electrical and Computer</a:t>
            </a:r>
            <a:endParaRPr sz="1500" dirty="0"/>
          </a:p>
        </p:txBody>
      </p:sp>
      <p:sp>
        <p:nvSpPr>
          <p:cNvPr id="534" name="Google Shape;534;p32"/>
          <p:cNvSpPr txBox="1">
            <a:spLocks noGrp="1"/>
          </p:cNvSpPr>
          <p:nvPr>
            <p:ph type="ctrTitle"/>
          </p:nvPr>
        </p:nvSpPr>
        <p:spPr>
          <a:xfrm>
            <a:off x="894244" y="492595"/>
            <a:ext cx="5218500" cy="258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rPr>
              <a:t>Brushless DC </a:t>
            </a:r>
            <a:r>
              <a:rPr lang="en" dirty="0">
                <a:solidFill>
                  <a:schemeClr val="accent1"/>
                </a:solidFill>
              </a:rPr>
              <a:t>Motors</a:t>
            </a:r>
            <a:endParaRPr dirty="0">
              <a:solidFill>
                <a:schemeClr val="lt1"/>
              </a:solidFill>
            </a:endParaRPr>
          </a:p>
        </p:txBody>
      </p:sp>
      <p:grpSp>
        <p:nvGrpSpPr>
          <p:cNvPr id="535" name="Google Shape;535;p32"/>
          <p:cNvGrpSpPr/>
          <p:nvPr/>
        </p:nvGrpSpPr>
        <p:grpSpPr>
          <a:xfrm>
            <a:off x="4572000" y="2060488"/>
            <a:ext cx="674028" cy="673984"/>
            <a:chOff x="4748707" y="2755189"/>
            <a:chExt cx="674028" cy="673984"/>
          </a:xfrm>
        </p:grpSpPr>
        <p:sp>
          <p:nvSpPr>
            <p:cNvPr id="536" name="Google Shape;536;p32"/>
            <p:cNvSpPr/>
            <p:nvPr/>
          </p:nvSpPr>
          <p:spPr>
            <a:xfrm>
              <a:off x="4880963" y="2887438"/>
              <a:ext cx="409500" cy="409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 name="Google Shape;537;p32"/>
            <p:cNvGrpSpPr/>
            <p:nvPr/>
          </p:nvGrpSpPr>
          <p:grpSpPr>
            <a:xfrm rot="-2699781" flipH="1">
              <a:off x="4843559" y="2857748"/>
              <a:ext cx="484323" cy="468865"/>
              <a:chOff x="6021400" y="1654100"/>
              <a:chExt cx="435350" cy="421375"/>
            </a:xfrm>
          </p:grpSpPr>
          <p:sp>
            <p:nvSpPr>
              <p:cNvPr id="538" name="Google Shape;538;p32"/>
              <p:cNvSpPr/>
              <p:nvPr/>
            </p:nvSpPr>
            <p:spPr>
              <a:xfrm>
                <a:off x="6021400" y="1731075"/>
                <a:ext cx="355825" cy="344400"/>
              </a:xfrm>
              <a:custGeom>
                <a:avLst/>
                <a:gdLst/>
                <a:ahLst/>
                <a:cxnLst/>
                <a:rect l="l" t="t" r="r" b="b"/>
                <a:pathLst>
                  <a:path w="14233" h="13776" extrusionOk="0">
                    <a:moveTo>
                      <a:pt x="5024" y="0"/>
                    </a:moveTo>
                    <a:cubicBezTo>
                      <a:pt x="4837" y="135"/>
                      <a:pt x="4656" y="283"/>
                      <a:pt x="4489" y="458"/>
                    </a:cubicBezTo>
                    <a:lnTo>
                      <a:pt x="1829" y="3110"/>
                    </a:lnTo>
                    <a:cubicBezTo>
                      <a:pt x="0" y="4940"/>
                      <a:pt x="0" y="7915"/>
                      <a:pt x="1829" y="9750"/>
                    </a:cubicBezTo>
                    <a:lnTo>
                      <a:pt x="4489" y="12404"/>
                    </a:lnTo>
                    <a:cubicBezTo>
                      <a:pt x="5402" y="13318"/>
                      <a:pt x="6600" y="13775"/>
                      <a:pt x="7806" y="13775"/>
                    </a:cubicBezTo>
                    <a:cubicBezTo>
                      <a:pt x="9004" y="13775"/>
                      <a:pt x="10208" y="13318"/>
                      <a:pt x="11121" y="12404"/>
                    </a:cubicBezTo>
                    <a:lnTo>
                      <a:pt x="13782" y="9750"/>
                    </a:lnTo>
                    <a:cubicBezTo>
                      <a:pt x="13950" y="9577"/>
                      <a:pt x="14097" y="9396"/>
                      <a:pt x="14233" y="9209"/>
                    </a:cubicBezTo>
                    <a:lnTo>
                      <a:pt x="5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 name="Google Shape;539;p32"/>
              <p:cNvSpPr/>
              <p:nvPr/>
            </p:nvSpPr>
            <p:spPr>
              <a:xfrm>
                <a:off x="6196400" y="1654100"/>
                <a:ext cx="127050" cy="124475"/>
              </a:xfrm>
              <a:custGeom>
                <a:avLst/>
                <a:gdLst/>
                <a:ahLst/>
                <a:cxnLst/>
                <a:rect l="l" t="t" r="r" b="b"/>
                <a:pathLst>
                  <a:path w="5082" h="4979" extrusionOk="0">
                    <a:moveTo>
                      <a:pt x="3903" y="0"/>
                    </a:moveTo>
                    <a:cubicBezTo>
                      <a:pt x="3627" y="0"/>
                      <a:pt x="3349" y="110"/>
                      <a:pt x="3143" y="315"/>
                    </a:cubicBezTo>
                    <a:lnTo>
                      <a:pt x="1" y="3459"/>
                    </a:lnTo>
                    <a:lnTo>
                      <a:pt x="1520" y="4979"/>
                    </a:lnTo>
                    <a:lnTo>
                      <a:pt x="4662" y="1836"/>
                    </a:lnTo>
                    <a:cubicBezTo>
                      <a:pt x="5081" y="1417"/>
                      <a:pt x="5081" y="734"/>
                      <a:pt x="4662" y="315"/>
                    </a:cubicBezTo>
                    <a:cubicBezTo>
                      <a:pt x="4451" y="110"/>
                      <a:pt x="4174" y="0"/>
                      <a:pt x="3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2"/>
              <p:cNvSpPr/>
              <p:nvPr/>
            </p:nvSpPr>
            <p:spPr>
              <a:xfrm>
                <a:off x="6329725" y="1787550"/>
                <a:ext cx="127025" cy="124350"/>
              </a:xfrm>
              <a:custGeom>
                <a:avLst/>
                <a:gdLst/>
                <a:ahLst/>
                <a:cxnLst/>
                <a:rect l="l" t="t" r="r" b="b"/>
                <a:pathLst>
                  <a:path w="5081" h="4974" extrusionOk="0">
                    <a:moveTo>
                      <a:pt x="3903" y="1"/>
                    </a:moveTo>
                    <a:cubicBezTo>
                      <a:pt x="3626" y="1"/>
                      <a:pt x="3356" y="104"/>
                      <a:pt x="3143" y="316"/>
                    </a:cubicBezTo>
                    <a:lnTo>
                      <a:pt x="0" y="3454"/>
                    </a:lnTo>
                    <a:lnTo>
                      <a:pt x="1520" y="4973"/>
                    </a:lnTo>
                    <a:lnTo>
                      <a:pt x="4662" y="1831"/>
                    </a:lnTo>
                    <a:cubicBezTo>
                      <a:pt x="5081" y="1412"/>
                      <a:pt x="5081" y="735"/>
                      <a:pt x="4662" y="316"/>
                    </a:cubicBezTo>
                    <a:cubicBezTo>
                      <a:pt x="4450" y="104"/>
                      <a:pt x="4180" y="1"/>
                      <a:pt x="3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41" name="Google Shape;541;p32"/>
          <p:cNvCxnSpPr>
            <a:cxnSpLocks/>
          </p:cNvCxnSpPr>
          <p:nvPr/>
        </p:nvCxnSpPr>
        <p:spPr>
          <a:xfrm>
            <a:off x="4982330" y="2397480"/>
            <a:ext cx="2154900" cy="1180800"/>
          </a:xfrm>
          <a:prstGeom prst="bentConnector4">
            <a:avLst>
              <a:gd name="adj1" fmla="val 29541"/>
              <a:gd name="adj2" fmla="val 135037"/>
            </a:avLst>
          </a:prstGeom>
          <a:noFill/>
          <a:ln w="9525" cap="flat" cmpd="sng">
            <a:solidFill>
              <a:schemeClr val="dk2"/>
            </a:solidFill>
            <a:prstDash val="solid"/>
            <a:round/>
            <a:headEnd type="none" w="med" len="med"/>
            <a:tailEnd type="none" w="med" len="med"/>
          </a:ln>
        </p:spPr>
      </p:cxnSp>
      <p:pic>
        <p:nvPicPr>
          <p:cNvPr id="3" name="Picture 2">
            <a:extLst>
              <a:ext uri="{FF2B5EF4-FFF2-40B4-BE49-F238E27FC236}">
                <a16:creationId xmlns:a16="http://schemas.microsoft.com/office/drawing/2014/main" id="{30753657-8DF1-BD1E-6734-7F55B5ADB5A5}"/>
              </a:ext>
            </a:extLst>
          </p:cNvPr>
          <p:cNvPicPr>
            <a:picLocks noChangeAspect="1"/>
          </p:cNvPicPr>
          <p:nvPr/>
        </p:nvPicPr>
        <p:blipFill>
          <a:blip r:embed="rId3"/>
          <a:stretch>
            <a:fillRect/>
          </a:stretch>
        </p:blipFill>
        <p:spPr>
          <a:xfrm>
            <a:off x="6332492" y="1322504"/>
            <a:ext cx="2404314" cy="215558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42"/>
          <p:cNvSpPr txBox="1">
            <a:spLocks noGrp="1"/>
          </p:cNvSpPr>
          <p:nvPr>
            <p:ph type="subTitle" idx="1"/>
          </p:nvPr>
        </p:nvSpPr>
        <p:spPr>
          <a:xfrm>
            <a:off x="813764" y="558765"/>
            <a:ext cx="29076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Advantages</a:t>
            </a:r>
            <a:endParaRPr dirty="0"/>
          </a:p>
        </p:txBody>
      </p:sp>
      <p:sp>
        <p:nvSpPr>
          <p:cNvPr id="697" name="Google Shape;697;p42"/>
          <p:cNvSpPr txBox="1">
            <a:spLocks noGrp="1"/>
          </p:cNvSpPr>
          <p:nvPr>
            <p:ph type="subTitle" idx="2"/>
          </p:nvPr>
        </p:nvSpPr>
        <p:spPr>
          <a:xfrm>
            <a:off x="5061300" y="551821"/>
            <a:ext cx="29076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Disadvantages</a:t>
            </a:r>
            <a:endParaRPr dirty="0"/>
          </a:p>
        </p:txBody>
      </p:sp>
      <p:sp>
        <p:nvSpPr>
          <p:cNvPr id="698" name="Google Shape;698;p42"/>
          <p:cNvSpPr txBox="1">
            <a:spLocks noGrp="1"/>
          </p:cNvSpPr>
          <p:nvPr>
            <p:ph type="subTitle" idx="3"/>
          </p:nvPr>
        </p:nvSpPr>
        <p:spPr>
          <a:xfrm>
            <a:off x="4800600" y="991986"/>
            <a:ext cx="4188542" cy="3709220"/>
          </a:xfrm>
          <a:prstGeom prst="rect">
            <a:avLst/>
          </a:prstGeom>
        </p:spPr>
        <p:txBody>
          <a:bodyPr spcFirstLastPara="1" wrap="square" lIns="91425" tIns="91425" rIns="91425" bIns="91425" anchor="t" anchorCtr="0">
            <a:noAutofit/>
          </a:bodyPr>
          <a:lstStyle/>
          <a:p>
            <a:pPr algn="l"/>
            <a:r>
              <a:rPr lang="en-US" dirty="0">
                <a:solidFill>
                  <a:schemeClr val="bg1"/>
                </a:solidFill>
              </a:rPr>
              <a:t> They are more expensive than traditional DC</a:t>
            </a:r>
          </a:p>
          <a:p>
            <a:pPr algn="l"/>
            <a:r>
              <a:rPr lang="en-US" dirty="0">
                <a:solidFill>
                  <a:schemeClr val="bg1"/>
                </a:solidFill>
              </a:rPr>
              <a:t> motors, and require more complex control</a:t>
            </a:r>
          </a:p>
          <a:p>
            <a:pPr algn="l"/>
            <a:r>
              <a:rPr lang="en-US" dirty="0">
                <a:solidFill>
                  <a:schemeClr val="bg1"/>
                </a:solidFill>
              </a:rPr>
              <a:t> systems. </a:t>
            </a:r>
          </a:p>
          <a:p>
            <a:pPr algn="l"/>
            <a:endParaRPr lang="en-US" dirty="0">
              <a:solidFill>
                <a:schemeClr val="bg1"/>
              </a:solidFill>
            </a:endParaRPr>
          </a:p>
          <a:p>
            <a:pPr algn="l"/>
            <a:r>
              <a:rPr lang="en-US" dirty="0">
                <a:solidFill>
                  <a:schemeClr val="bg1"/>
                </a:solidFill>
              </a:rPr>
              <a:t> They also require more power to</a:t>
            </a:r>
          </a:p>
          <a:p>
            <a:pPr algn="l"/>
            <a:r>
              <a:rPr lang="en-US" dirty="0">
                <a:solidFill>
                  <a:schemeClr val="bg1"/>
                </a:solidFill>
              </a:rPr>
              <a:t> start and operate than traditional DC motors.</a:t>
            </a:r>
          </a:p>
          <a:p>
            <a:pPr algn="l"/>
            <a:endParaRPr lang="en-US" dirty="0">
              <a:solidFill>
                <a:schemeClr val="bg1"/>
              </a:solidFill>
            </a:endParaRPr>
          </a:p>
          <a:p>
            <a:pPr algn="l"/>
            <a:r>
              <a:rPr lang="en-US" dirty="0">
                <a:solidFill>
                  <a:schemeClr val="bg1"/>
                </a:solidFill>
              </a:rPr>
              <a:t> Brushless DC motors are also more</a:t>
            </a:r>
          </a:p>
          <a:p>
            <a:pPr algn="l"/>
            <a:r>
              <a:rPr lang="en-US" dirty="0">
                <a:solidFill>
                  <a:schemeClr val="bg1"/>
                </a:solidFill>
              </a:rPr>
              <a:t> sensitive to changes in temperature and</a:t>
            </a:r>
          </a:p>
          <a:p>
            <a:pPr algn="l"/>
            <a:r>
              <a:rPr lang="en-US" dirty="0">
                <a:solidFill>
                  <a:schemeClr val="bg1"/>
                </a:solidFill>
              </a:rPr>
              <a:t> humidity, which can affect their performance.</a:t>
            </a:r>
          </a:p>
          <a:p>
            <a:pPr algn="l"/>
            <a:endParaRPr lang="en-US" dirty="0">
              <a:solidFill>
                <a:schemeClr val="bg1"/>
              </a:solidFill>
            </a:endParaRPr>
          </a:p>
          <a:p>
            <a:pPr algn="l"/>
            <a:r>
              <a:rPr lang="en-US" dirty="0">
                <a:solidFill>
                  <a:schemeClr val="bg1"/>
                </a:solidFill>
              </a:rPr>
              <a:t> This makes them less suitable for</a:t>
            </a:r>
          </a:p>
          <a:p>
            <a:pPr algn="l"/>
            <a:r>
              <a:rPr lang="en-US" dirty="0">
                <a:solidFill>
                  <a:schemeClr val="bg1"/>
                </a:solidFill>
              </a:rPr>
              <a:t> applications that require long-term</a:t>
            </a:r>
          </a:p>
          <a:p>
            <a:pPr algn="l"/>
            <a:r>
              <a:rPr lang="en-US" dirty="0">
                <a:solidFill>
                  <a:schemeClr val="bg1"/>
                </a:solidFill>
              </a:rPr>
              <a:t> operation in harsh environments</a:t>
            </a:r>
          </a:p>
        </p:txBody>
      </p:sp>
      <p:sp>
        <p:nvSpPr>
          <p:cNvPr id="699" name="Google Shape;699;p42"/>
          <p:cNvSpPr txBox="1">
            <a:spLocks noGrp="1"/>
          </p:cNvSpPr>
          <p:nvPr>
            <p:ph type="subTitle" idx="4"/>
          </p:nvPr>
        </p:nvSpPr>
        <p:spPr>
          <a:xfrm>
            <a:off x="813764" y="991986"/>
            <a:ext cx="3470642" cy="3270298"/>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FFFFFF"/>
              </a:buClr>
              <a:buSzPts val="1400"/>
              <a:buFont typeface="Jura"/>
              <a:buNone/>
              <a:tabLst/>
              <a:defRPr/>
            </a:pPr>
            <a:r>
              <a:rPr kumimoji="0" lang="en-US" b="0" i="0" u="none" strike="noStrike" kern="0" cap="none" spc="0" normalizeH="0" baseline="0" noProof="0" dirty="0">
                <a:ln>
                  <a:noFill/>
                </a:ln>
                <a:solidFill>
                  <a:schemeClr val="tx1"/>
                </a:solidFill>
                <a:effectLst/>
                <a:uLnTx/>
                <a:uFillTx/>
                <a:latin typeface="Söhne"/>
                <a:ea typeface="Jura"/>
                <a:sym typeface="Jura"/>
              </a:rPr>
              <a:t>They are more efficient, reliable, and require less maintenance. </a:t>
            </a:r>
          </a:p>
          <a:p>
            <a:pPr marL="0" marR="0" lvl="0" indent="0" algn="l" defTabSz="914400" rtl="0" eaLnBrk="1" fontAlgn="auto" latinLnBrk="0" hangingPunct="1">
              <a:lnSpc>
                <a:spcPct val="100000"/>
              </a:lnSpc>
              <a:spcBef>
                <a:spcPts val="0"/>
              </a:spcBef>
              <a:spcAft>
                <a:spcPts val="0"/>
              </a:spcAft>
              <a:buClr>
                <a:srgbClr val="FFFFFF"/>
              </a:buClr>
              <a:buSzPts val="1400"/>
              <a:buFont typeface="Jura"/>
              <a:buNone/>
              <a:tabLst/>
              <a:defRPr/>
            </a:pPr>
            <a:endParaRPr kumimoji="0" lang="en-US" b="0" i="0" u="none" strike="noStrike" kern="0" cap="none" spc="0" normalizeH="0" baseline="0" noProof="0" dirty="0">
              <a:ln>
                <a:noFill/>
              </a:ln>
              <a:solidFill>
                <a:schemeClr val="tx1"/>
              </a:solidFill>
              <a:effectLst/>
              <a:uLnTx/>
              <a:uFillTx/>
              <a:latin typeface="Söhne"/>
              <a:ea typeface="Jura"/>
              <a:sym typeface="Jura"/>
            </a:endParaRPr>
          </a:p>
          <a:p>
            <a:pPr marL="0" marR="0" lvl="0" indent="0" algn="l" defTabSz="914400" rtl="0" eaLnBrk="1" fontAlgn="auto" latinLnBrk="0" hangingPunct="1">
              <a:lnSpc>
                <a:spcPct val="100000"/>
              </a:lnSpc>
              <a:spcBef>
                <a:spcPts val="0"/>
              </a:spcBef>
              <a:spcAft>
                <a:spcPts val="0"/>
              </a:spcAft>
              <a:buClr>
                <a:srgbClr val="FFFFFF"/>
              </a:buClr>
              <a:buSzPts val="1400"/>
              <a:buFont typeface="Jura"/>
              <a:buNone/>
              <a:tabLst/>
              <a:defRPr/>
            </a:pPr>
            <a:r>
              <a:rPr kumimoji="0" lang="en-US" b="0" i="0" u="none" strike="noStrike" kern="0" cap="none" spc="0" normalizeH="0" baseline="0" noProof="0" dirty="0">
                <a:ln>
                  <a:noFill/>
                </a:ln>
                <a:solidFill>
                  <a:schemeClr val="tx1"/>
                </a:solidFill>
                <a:effectLst/>
                <a:uLnTx/>
                <a:uFillTx/>
                <a:latin typeface="Söhne"/>
                <a:ea typeface="Jura"/>
                <a:sym typeface="Jura"/>
              </a:rPr>
              <a:t>They also have higher torque, faster acceleration, and are quieter than traditional DC motors.</a:t>
            </a:r>
          </a:p>
          <a:p>
            <a:pPr marL="0" marR="0" lvl="0" indent="0" algn="l" defTabSz="914400" rtl="0" eaLnBrk="1" fontAlgn="auto" latinLnBrk="0" hangingPunct="1">
              <a:lnSpc>
                <a:spcPct val="100000"/>
              </a:lnSpc>
              <a:spcBef>
                <a:spcPts val="0"/>
              </a:spcBef>
              <a:spcAft>
                <a:spcPts val="0"/>
              </a:spcAft>
              <a:buClr>
                <a:srgbClr val="FFFFFF"/>
              </a:buClr>
              <a:buSzPts val="1400"/>
              <a:buFont typeface="Jura"/>
              <a:buNone/>
              <a:tabLst/>
              <a:defRPr/>
            </a:pPr>
            <a:endParaRPr kumimoji="0" lang="en-US" b="0" i="0" u="none" strike="noStrike" kern="0" cap="none" spc="0" normalizeH="0" baseline="0" noProof="0" dirty="0">
              <a:ln>
                <a:noFill/>
              </a:ln>
              <a:solidFill>
                <a:schemeClr val="tx1"/>
              </a:solidFill>
              <a:effectLst/>
              <a:uLnTx/>
              <a:uFillTx/>
              <a:latin typeface="Söhne"/>
              <a:ea typeface="Jura"/>
              <a:sym typeface="Jura"/>
            </a:endParaRPr>
          </a:p>
          <a:p>
            <a:pPr marL="0" marR="0" lvl="0" indent="0" algn="l" defTabSz="914400" rtl="0" eaLnBrk="1" fontAlgn="auto" latinLnBrk="0" hangingPunct="1">
              <a:lnSpc>
                <a:spcPct val="100000"/>
              </a:lnSpc>
              <a:spcBef>
                <a:spcPts val="0"/>
              </a:spcBef>
              <a:spcAft>
                <a:spcPts val="0"/>
              </a:spcAft>
              <a:buClr>
                <a:srgbClr val="FFFFFF"/>
              </a:buClr>
              <a:buSzPts val="1400"/>
              <a:buFont typeface="Jura"/>
              <a:buNone/>
              <a:tabLst/>
              <a:defRPr/>
            </a:pPr>
            <a:r>
              <a:rPr kumimoji="0" lang="en-US" b="0" i="0" u="none" strike="noStrike" kern="0" cap="none" spc="0" normalizeH="0" baseline="0" noProof="0" dirty="0">
                <a:ln>
                  <a:noFill/>
                </a:ln>
                <a:solidFill>
                  <a:schemeClr val="tx1"/>
                </a:solidFill>
                <a:effectLst/>
                <a:uLnTx/>
                <a:uFillTx/>
                <a:latin typeface="Söhne"/>
                <a:ea typeface="Jura"/>
                <a:sym typeface="Jura"/>
              </a:rPr>
              <a:t>Brushless DC motors can also be designed to meet specific requirements, such as high torque, low speed, or high speed. </a:t>
            </a:r>
          </a:p>
          <a:p>
            <a:pPr marL="0" marR="0" lvl="0" indent="0" algn="l" defTabSz="914400" rtl="0" eaLnBrk="1" fontAlgn="auto" latinLnBrk="0" hangingPunct="1">
              <a:lnSpc>
                <a:spcPct val="100000"/>
              </a:lnSpc>
              <a:spcBef>
                <a:spcPts val="0"/>
              </a:spcBef>
              <a:spcAft>
                <a:spcPts val="0"/>
              </a:spcAft>
              <a:buClr>
                <a:srgbClr val="FFFFFF"/>
              </a:buClr>
              <a:buSzPts val="1400"/>
              <a:buFont typeface="Jura"/>
              <a:buNone/>
              <a:tabLst/>
              <a:defRPr/>
            </a:pPr>
            <a:endParaRPr kumimoji="0" lang="en-US" b="0" i="0" u="none" strike="noStrike" kern="0" cap="none" spc="0" normalizeH="0" baseline="0" noProof="0" dirty="0">
              <a:ln>
                <a:noFill/>
              </a:ln>
              <a:solidFill>
                <a:schemeClr val="tx1"/>
              </a:solidFill>
              <a:effectLst/>
              <a:uLnTx/>
              <a:uFillTx/>
              <a:latin typeface="Söhne"/>
              <a:ea typeface="Jura"/>
              <a:sym typeface="Jura"/>
            </a:endParaRPr>
          </a:p>
          <a:p>
            <a:pPr marL="0" marR="0" lvl="0" indent="0" algn="l" defTabSz="914400" rtl="0" eaLnBrk="1" fontAlgn="auto" latinLnBrk="0" hangingPunct="1">
              <a:lnSpc>
                <a:spcPct val="100000"/>
              </a:lnSpc>
              <a:spcBef>
                <a:spcPts val="0"/>
              </a:spcBef>
              <a:spcAft>
                <a:spcPts val="0"/>
              </a:spcAft>
              <a:buClr>
                <a:srgbClr val="FFFFFF"/>
              </a:buClr>
              <a:buSzPts val="1400"/>
              <a:buFont typeface="Jura"/>
              <a:buNone/>
              <a:tabLst/>
              <a:defRPr/>
            </a:pPr>
            <a:r>
              <a:rPr kumimoji="0" lang="en-US" b="0" i="0" u="none" strike="noStrike" kern="0" cap="none" spc="0" normalizeH="0" baseline="0" noProof="0" dirty="0">
                <a:ln>
                  <a:noFill/>
                </a:ln>
                <a:solidFill>
                  <a:schemeClr val="tx1"/>
                </a:solidFill>
                <a:effectLst/>
                <a:uLnTx/>
                <a:uFillTx/>
                <a:latin typeface="Söhne"/>
                <a:ea typeface="Jura"/>
                <a:sym typeface="Jura"/>
              </a:rPr>
              <a:t>This makes them ideal for applications that require precise control and accuracy.</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46"/>
        <p:cNvGrpSpPr/>
        <p:nvPr/>
      </p:nvGrpSpPr>
      <p:grpSpPr>
        <a:xfrm>
          <a:off x="0" y="0"/>
          <a:ext cx="0" cy="0"/>
          <a:chOff x="0" y="0"/>
          <a:chExt cx="0" cy="0"/>
        </a:xfrm>
      </p:grpSpPr>
      <p:sp>
        <p:nvSpPr>
          <p:cNvPr id="1547" name="Google Shape;1547;p55"/>
          <p:cNvSpPr txBox="1">
            <a:spLocks noGrp="1"/>
          </p:cNvSpPr>
          <p:nvPr>
            <p:ph type="title" idx="8"/>
          </p:nvPr>
        </p:nvSpPr>
        <p:spPr>
          <a:xfrm>
            <a:off x="1215682" y="542598"/>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Conclusion</a:t>
            </a:r>
            <a:endParaRPr dirty="0"/>
          </a:p>
        </p:txBody>
      </p:sp>
      <p:cxnSp>
        <p:nvCxnSpPr>
          <p:cNvPr id="1616" name="Google Shape;1616;p55"/>
          <p:cNvCxnSpPr/>
          <p:nvPr/>
        </p:nvCxnSpPr>
        <p:spPr>
          <a:xfrm>
            <a:off x="-233825" y="454400"/>
            <a:ext cx="9408300" cy="0"/>
          </a:xfrm>
          <a:prstGeom prst="straightConnector1">
            <a:avLst/>
          </a:prstGeom>
          <a:noFill/>
          <a:ln w="9525" cap="flat" cmpd="sng">
            <a:solidFill>
              <a:schemeClr val="lt1"/>
            </a:solidFill>
            <a:prstDash val="solid"/>
            <a:round/>
            <a:headEnd type="none" w="med" len="med"/>
            <a:tailEnd type="none" w="med" len="med"/>
          </a:ln>
        </p:spPr>
      </p:cxnSp>
      <p:sp>
        <p:nvSpPr>
          <p:cNvPr id="19" name="Subtitle 18">
            <a:extLst>
              <a:ext uri="{FF2B5EF4-FFF2-40B4-BE49-F238E27FC236}">
                <a16:creationId xmlns:a16="http://schemas.microsoft.com/office/drawing/2014/main" id="{6BA594A3-16F6-BB76-D14F-0B0455410DDD}"/>
              </a:ext>
            </a:extLst>
          </p:cNvPr>
          <p:cNvSpPr>
            <a:spLocks noGrp="1"/>
          </p:cNvSpPr>
          <p:nvPr>
            <p:ph type="subTitle" idx="7"/>
          </p:nvPr>
        </p:nvSpPr>
        <p:spPr>
          <a:xfrm>
            <a:off x="2293276" y="1115298"/>
            <a:ext cx="6150668" cy="3339581"/>
          </a:xfrm>
        </p:spPr>
        <p:txBody>
          <a:bodyPr/>
          <a:lstStyle/>
          <a:p>
            <a:r>
              <a:rPr lang="en-US" sz="1600" dirty="0"/>
              <a:t>Brushless DC motors are a reliable, efficient, and cost</a:t>
            </a:r>
          </a:p>
          <a:p>
            <a:r>
              <a:rPr lang="en-US" sz="1600" dirty="0"/>
              <a:t>-effective alternative to traditional DC motors. They are</a:t>
            </a:r>
          </a:p>
          <a:p>
            <a:r>
              <a:rPr lang="en-US" sz="1600" dirty="0"/>
              <a:t> used in a wide range of applications, from consumer</a:t>
            </a:r>
          </a:p>
          <a:p>
            <a:r>
              <a:rPr lang="en-US" sz="1600" dirty="0"/>
              <a:t> electronics to industrial machinery. They are also more</a:t>
            </a:r>
          </a:p>
          <a:p>
            <a:r>
              <a:rPr lang="en-US" sz="1600" dirty="0"/>
              <a:t> energy efficient than traditional DC motors and can be designed to meet specific requirements.</a:t>
            </a:r>
          </a:p>
          <a:p>
            <a:endParaRPr lang="en-US" sz="1600" dirty="0"/>
          </a:p>
          <a:p>
            <a:r>
              <a:rPr lang="en-US" sz="1600" dirty="0"/>
              <a:t>Brushless DC motors have several advantages over</a:t>
            </a:r>
          </a:p>
          <a:p>
            <a:r>
              <a:rPr lang="en-US" sz="1600" dirty="0"/>
              <a:t> traditional DC motors, but they also have some drawbacks.</a:t>
            </a:r>
          </a:p>
          <a:p>
            <a:r>
              <a:rPr lang="en-US" sz="1600" dirty="0"/>
              <a:t> They are more expensive and require more power to start</a:t>
            </a:r>
          </a:p>
          <a:p>
            <a:r>
              <a:rPr lang="en-US" sz="1600" dirty="0"/>
              <a:t> and operate. They are also more sensitive to changes in</a:t>
            </a:r>
          </a:p>
          <a:p>
            <a:r>
              <a:rPr lang="en-US" sz="1600" dirty="0"/>
              <a:t> temperature and humidity.</a:t>
            </a:r>
          </a:p>
          <a:p>
            <a:endParaRPr lang="en-US" sz="1600" dirty="0"/>
          </a:p>
          <a:p>
            <a:endParaRPr lang="en-US" sz="1600" dirty="0"/>
          </a:p>
        </p:txBody>
      </p:sp>
      <p:sp>
        <p:nvSpPr>
          <p:cNvPr id="20" name="Google Shape;1863;p61">
            <a:extLst>
              <a:ext uri="{FF2B5EF4-FFF2-40B4-BE49-F238E27FC236}">
                <a16:creationId xmlns:a16="http://schemas.microsoft.com/office/drawing/2014/main" id="{4384D826-DF9A-7048-8AF3-F5287F9CD1E6}"/>
              </a:ext>
            </a:extLst>
          </p:cNvPr>
          <p:cNvSpPr/>
          <p:nvPr/>
        </p:nvSpPr>
        <p:spPr>
          <a:xfrm flipH="1">
            <a:off x="119953" y="1027215"/>
            <a:ext cx="2173321" cy="1820916"/>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 name="Google Shape;1921;p61">
            <a:extLst>
              <a:ext uri="{FF2B5EF4-FFF2-40B4-BE49-F238E27FC236}">
                <a16:creationId xmlns:a16="http://schemas.microsoft.com/office/drawing/2014/main" id="{CFDD05F9-8448-36A4-AFD4-BC6FE21804A6}"/>
              </a:ext>
            </a:extLst>
          </p:cNvPr>
          <p:cNvGrpSpPr/>
          <p:nvPr/>
        </p:nvGrpSpPr>
        <p:grpSpPr>
          <a:xfrm flipH="1">
            <a:off x="664786" y="3572729"/>
            <a:ext cx="674028" cy="673984"/>
            <a:chOff x="4748707" y="2755189"/>
            <a:chExt cx="674028" cy="673984"/>
          </a:xfrm>
        </p:grpSpPr>
        <p:sp>
          <p:nvSpPr>
            <p:cNvPr id="53" name="Google Shape;1922;p61">
              <a:extLst>
                <a:ext uri="{FF2B5EF4-FFF2-40B4-BE49-F238E27FC236}">
                  <a16:creationId xmlns:a16="http://schemas.microsoft.com/office/drawing/2014/main" id="{348A967D-48E0-EC5A-879A-343F84B5D020}"/>
                </a:ext>
              </a:extLst>
            </p:cNvPr>
            <p:cNvSpPr/>
            <p:nvPr/>
          </p:nvSpPr>
          <p:spPr>
            <a:xfrm>
              <a:off x="4880963" y="2887438"/>
              <a:ext cx="409500" cy="409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 name="Google Shape;1923;p61">
              <a:extLst>
                <a:ext uri="{FF2B5EF4-FFF2-40B4-BE49-F238E27FC236}">
                  <a16:creationId xmlns:a16="http://schemas.microsoft.com/office/drawing/2014/main" id="{B081BD1A-942C-6322-E1D4-B665BD1A4D25}"/>
                </a:ext>
              </a:extLst>
            </p:cNvPr>
            <p:cNvGrpSpPr/>
            <p:nvPr/>
          </p:nvGrpSpPr>
          <p:grpSpPr>
            <a:xfrm rot="-2699781" flipH="1">
              <a:off x="4843559" y="2857748"/>
              <a:ext cx="484323" cy="468865"/>
              <a:chOff x="6021400" y="1654100"/>
              <a:chExt cx="435350" cy="421375"/>
            </a:xfrm>
          </p:grpSpPr>
          <p:sp>
            <p:nvSpPr>
              <p:cNvPr id="55" name="Google Shape;1924;p61">
                <a:extLst>
                  <a:ext uri="{FF2B5EF4-FFF2-40B4-BE49-F238E27FC236}">
                    <a16:creationId xmlns:a16="http://schemas.microsoft.com/office/drawing/2014/main" id="{CD729433-9664-1284-BD07-DEA11A5209BD}"/>
                  </a:ext>
                </a:extLst>
              </p:cNvPr>
              <p:cNvSpPr/>
              <p:nvPr/>
            </p:nvSpPr>
            <p:spPr>
              <a:xfrm>
                <a:off x="6021400" y="1731075"/>
                <a:ext cx="355825" cy="344400"/>
              </a:xfrm>
              <a:custGeom>
                <a:avLst/>
                <a:gdLst/>
                <a:ahLst/>
                <a:cxnLst/>
                <a:rect l="l" t="t" r="r" b="b"/>
                <a:pathLst>
                  <a:path w="14233" h="13776" extrusionOk="0">
                    <a:moveTo>
                      <a:pt x="5024" y="0"/>
                    </a:moveTo>
                    <a:cubicBezTo>
                      <a:pt x="4837" y="135"/>
                      <a:pt x="4656" y="283"/>
                      <a:pt x="4489" y="458"/>
                    </a:cubicBezTo>
                    <a:lnTo>
                      <a:pt x="1829" y="3110"/>
                    </a:lnTo>
                    <a:cubicBezTo>
                      <a:pt x="0" y="4940"/>
                      <a:pt x="0" y="7915"/>
                      <a:pt x="1829" y="9750"/>
                    </a:cubicBezTo>
                    <a:lnTo>
                      <a:pt x="4489" y="12404"/>
                    </a:lnTo>
                    <a:cubicBezTo>
                      <a:pt x="5402" y="13318"/>
                      <a:pt x="6600" y="13775"/>
                      <a:pt x="7806" y="13775"/>
                    </a:cubicBezTo>
                    <a:cubicBezTo>
                      <a:pt x="9004" y="13775"/>
                      <a:pt x="10208" y="13318"/>
                      <a:pt x="11121" y="12404"/>
                    </a:cubicBezTo>
                    <a:lnTo>
                      <a:pt x="13782" y="9750"/>
                    </a:lnTo>
                    <a:cubicBezTo>
                      <a:pt x="13950" y="9577"/>
                      <a:pt x="14097" y="9396"/>
                      <a:pt x="14233" y="9209"/>
                    </a:cubicBezTo>
                    <a:lnTo>
                      <a:pt x="5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925;p61">
                <a:extLst>
                  <a:ext uri="{FF2B5EF4-FFF2-40B4-BE49-F238E27FC236}">
                    <a16:creationId xmlns:a16="http://schemas.microsoft.com/office/drawing/2014/main" id="{A4CDBE56-7830-A307-5E39-9247D5DD345F}"/>
                  </a:ext>
                </a:extLst>
              </p:cNvPr>
              <p:cNvSpPr/>
              <p:nvPr/>
            </p:nvSpPr>
            <p:spPr>
              <a:xfrm>
                <a:off x="6196400" y="1654100"/>
                <a:ext cx="127050" cy="124475"/>
              </a:xfrm>
              <a:custGeom>
                <a:avLst/>
                <a:gdLst/>
                <a:ahLst/>
                <a:cxnLst/>
                <a:rect l="l" t="t" r="r" b="b"/>
                <a:pathLst>
                  <a:path w="5082" h="4979" extrusionOk="0">
                    <a:moveTo>
                      <a:pt x="3903" y="0"/>
                    </a:moveTo>
                    <a:cubicBezTo>
                      <a:pt x="3627" y="0"/>
                      <a:pt x="3349" y="110"/>
                      <a:pt x="3143" y="315"/>
                    </a:cubicBezTo>
                    <a:lnTo>
                      <a:pt x="1" y="3459"/>
                    </a:lnTo>
                    <a:lnTo>
                      <a:pt x="1520" y="4979"/>
                    </a:lnTo>
                    <a:lnTo>
                      <a:pt x="4662" y="1836"/>
                    </a:lnTo>
                    <a:cubicBezTo>
                      <a:pt x="5081" y="1417"/>
                      <a:pt x="5081" y="734"/>
                      <a:pt x="4662" y="315"/>
                    </a:cubicBezTo>
                    <a:cubicBezTo>
                      <a:pt x="4451" y="110"/>
                      <a:pt x="4174" y="0"/>
                      <a:pt x="3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926;p61">
                <a:extLst>
                  <a:ext uri="{FF2B5EF4-FFF2-40B4-BE49-F238E27FC236}">
                    <a16:creationId xmlns:a16="http://schemas.microsoft.com/office/drawing/2014/main" id="{F1ABE000-45E3-AE32-F7EC-6F7E4175C54A}"/>
                  </a:ext>
                </a:extLst>
              </p:cNvPr>
              <p:cNvSpPr/>
              <p:nvPr/>
            </p:nvSpPr>
            <p:spPr>
              <a:xfrm>
                <a:off x="6329725" y="1787550"/>
                <a:ext cx="127025" cy="124350"/>
              </a:xfrm>
              <a:custGeom>
                <a:avLst/>
                <a:gdLst/>
                <a:ahLst/>
                <a:cxnLst/>
                <a:rect l="l" t="t" r="r" b="b"/>
                <a:pathLst>
                  <a:path w="5081" h="4974" extrusionOk="0">
                    <a:moveTo>
                      <a:pt x="3903" y="1"/>
                    </a:moveTo>
                    <a:cubicBezTo>
                      <a:pt x="3626" y="1"/>
                      <a:pt x="3356" y="104"/>
                      <a:pt x="3143" y="316"/>
                    </a:cubicBezTo>
                    <a:lnTo>
                      <a:pt x="0" y="3454"/>
                    </a:lnTo>
                    <a:lnTo>
                      <a:pt x="1520" y="4973"/>
                    </a:lnTo>
                    <a:lnTo>
                      <a:pt x="4662" y="1831"/>
                    </a:lnTo>
                    <a:cubicBezTo>
                      <a:pt x="5081" y="1412"/>
                      <a:pt x="5081" y="735"/>
                      <a:pt x="4662" y="316"/>
                    </a:cubicBezTo>
                    <a:cubicBezTo>
                      <a:pt x="4450" y="104"/>
                      <a:pt x="4180" y="1"/>
                      <a:pt x="3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8" name="Google Shape;1927;p61">
            <a:extLst>
              <a:ext uri="{FF2B5EF4-FFF2-40B4-BE49-F238E27FC236}">
                <a16:creationId xmlns:a16="http://schemas.microsoft.com/office/drawing/2014/main" id="{97D0CA65-4AE0-0000-1C41-FD144676A4F9}"/>
              </a:ext>
            </a:extLst>
          </p:cNvPr>
          <p:cNvCxnSpPr>
            <a:cxnSpLocks/>
            <a:stCxn id="53" idx="6"/>
            <a:endCxn id="20" idx="2"/>
          </p:cNvCxnSpPr>
          <p:nvPr/>
        </p:nvCxnSpPr>
        <p:spPr>
          <a:xfrm rot="10800000" flipH="1">
            <a:off x="797057" y="2848132"/>
            <a:ext cx="409555" cy="1061597"/>
          </a:xfrm>
          <a:prstGeom prst="bentConnector4">
            <a:avLst>
              <a:gd name="adj1" fmla="val -55817"/>
              <a:gd name="adj2" fmla="val 59643"/>
            </a:avLst>
          </a:prstGeom>
          <a:noFill/>
          <a:ln w="9525" cap="flat" cmpd="sng">
            <a:solidFill>
              <a:schemeClr val="dk2"/>
            </a:solidFill>
            <a:prstDash val="solid"/>
            <a:round/>
            <a:headEnd type="none" w="med" len="med"/>
            <a:tailEnd type="none" w="med" len="med"/>
          </a:ln>
        </p:spPr>
      </p:cxnSp>
      <p:pic>
        <p:nvPicPr>
          <p:cNvPr id="59" name="Picture 58">
            <a:extLst>
              <a:ext uri="{FF2B5EF4-FFF2-40B4-BE49-F238E27FC236}">
                <a16:creationId xmlns:a16="http://schemas.microsoft.com/office/drawing/2014/main" id="{3DAE274F-9DDD-6A4D-BD3E-7C6D73A8FEA6}"/>
              </a:ext>
            </a:extLst>
          </p:cNvPr>
          <p:cNvPicPr>
            <a:picLocks noChangeAspect="1"/>
          </p:cNvPicPr>
          <p:nvPr/>
        </p:nvPicPr>
        <p:blipFill>
          <a:blip r:embed="rId3"/>
          <a:stretch>
            <a:fillRect/>
          </a:stretch>
        </p:blipFill>
        <p:spPr>
          <a:xfrm>
            <a:off x="160139" y="1046636"/>
            <a:ext cx="2092376" cy="173180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67"/>
        <p:cNvGrpSpPr/>
        <p:nvPr/>
      </p:nvGrpSpPr>
      <p:grpSpPr>
        <a:xfrm>
          <a:off x="0" y="0"/>
          <a:ext cx="0" cy="0"/>
          <a:chOff x="0" y="0"/>
          <a:chExt cx="0" cy="0"/>
        </a:xfrm>
      </p:grpSpPr>
      <p:sp>
        <p:nvSpPr>
          <p:cNvPr id="772" name="Google Shape;772;p44"/>
          <p:cNvSpPr txBox="1">
            <a:spLocks noGrp="1"/>
          </p:cNvSpPr>
          <p:nvPr>
            <p:ph type="title"/>
          </p:nvPr>
        </p:nvSpPr>
        <p:spPr>
          <a:xfrm>
            <a:off x="316444" y="195232"/>
            <a:ext cx="2340925"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1"/>
                </a:solidFill>
              </a:rPr>
              <a:t>Re</a:t>
            </a:r>
            <a:r>
              <a:rPr lang="en" dirty="0"/>
              <a:t>ferences:</a:t>
            </a:r>
            <a:endParaRPr dirty="0">
              <a:solidFill>
                <a:schemeClr val="accent1"/>
              </a:solidFill>
            </a:endParaRPr>
          </a:p>
        </p:txBody>
      </p:sp>
      <p:sp>
        <p:nvSpPr>
          <p:cNvPr id="773" name="Google Shape;773;p44"/>
          <p:cNvSpPr txBox="1"/>
          <p:nvPr/>
        </p:nvSpPr>
        <p:spPr>
          <a:xfrm>
            <a:off x="316444" y="762508"/>
            <a:ext cx="5951656" cy="3280855"/>
          </a:xfrm>
          <a:prstGeom prst="rect">
            <a:avLst/>
          </a:prstGeom>
          <a:noFill/>
          <a:ln>
            <a:noFill/>
          </a:ln>
        </p:spPr>
        <p:txBody>
          <a:bodyPr spcFirstLastPara="1" wrap="square" lIns="0" tIns="6350" rIns="0" bIns="0" anchor="b" anchorCtr="0">
            <a:noAutofit/>
          </a:bodyPr>
          <a:lstStyle/>
          <a:p>
            <a:pPr marL="0" marR="0" lvl="0" indent="0" rtl="0">
              <a:lnSpc>
                <a:spcPct val="100000"/>
              </a:lnSpc>
              <a:spcBef>
                <a:spcPts val="0"/>
              </a:spcBef>
              <a:spcAft>
                <a:spcPts val="0"/>
              </a:spcAft>
              <a:buNone/>
            </a:pPr>
            <a:r>
              <a:rPr lang="en-US" dirty="0">
                <a:solidFill>
                  <a:schemeClr val="lt1"/>
                </a:solidFill>
                <a:latin typeface="Jura"/>
                <a:ea typeface="Jura"/>
                <a:cs typeface="Jura"/>
                <a:sym typeface="Jura"/>
                <a:hlinkClick r:id="rId3"/>
              </a:rPr>
              <a:t>https://www.renesas.com/us/en/support/engineer-school/brushless-dc-motor-01-overview</a:t>
            </a:r>
            <a:r>
              <a:rPr lang="en-US" dirty="0">
                <a:solidFill>
                  <a:schemeClr val="lt1"/>
                </a:solidFill>
                <a:latin typeface="Jura"/>
                <a:ea typeface="Jura"/>
                <a:cs typeface="Jura"/>
                <a:sym typeface="Jura"/>
              </a:rPr>
              <a:t> </a:t>
            </a:r>
          </a:p>
          <a:p>
            <a:pPr marL="0" marR="0" lvl="0" indent="0" rtl="0">
              <a:lnSpc>
                <a:spcPct val="100000"/>
              </a:lnSpc>
              <a:spcBef>
                <a:spcPts val="0"/>
              </a:spcBef>
              <a:spcAft>
                <a:spcPts val="0"/>
              </a:spcAft>
              <a:buNone/>
            </a:pPr>
            <a:r>
              <a:rPr lang="en-US" dirty="0">
                <a:solidFill>
                  <a:schemeClr val="lt1"/>
                </a:solidFill>
                <a:latin typeface="Jura"/>
                <a:ea typeface="Jura"/>
                <a:cs typeface="Jura"/>
                <a:sym typeface="Jura"/>
                <a:hlinkClick r:id="rId4"/>
              </a:rPr>
              <a:t>https://en.wikipedia.org/wiki/Brushless_DC_electric_motor</a:t>
            </a:r>
            <a:r>
              <a:rPr lang="en-US" dirty="0">
                <a:solidFill>
                  <a:schemeClr val="lt1"/>
                </a:solidFill>
                <a:latin typeface="Jura"/>
                <a:ea typeface="Jura"/>
                <a:cs typeface="Jura"/>
                <a:sym typeface="Jura"/>
              </a:rPr>
              <a:t> </a:t>
            </a:r>
          </a:p>
          <a:p>
            <a:pPr marL="0" marR="0" lvl="0" indent="0" rtl="0">
              <a:lnSpc>
                <a:spcPct val="100000"/>
              </a:lnSpc>
              <a:spcBef>
                <a:spcPts val="0"/>
              </a:spcBef>
              <a:spcAft>
                <a:spcPts val="0"/>
              </a:spcAft>
              <a:buNone/>
            </a:pPr>
            <a:r>
              <a:rPr lang="en-US" dirty="0">
                <a:solidFill>
                  <a:schemeClr val="lt1"/>
                </a:solidFill>
                <a:latin typeface="Jura"/>
                <a:ea typeface="Jura"/>
                <a:cs typeface="Jura"/>
                <a:sym typeface="Jura"/>
                <a:hlinkClick r:id="rId5"/>
              </a:rPr>
              <a:t>https://www.magneticinnovations.com/faq/what-is-a-bldc-motor/</a:t>
            </a:r>
            <a:r>
              <a:rPr lang="en-US" dirty="0">
                <a:solidFill>
                  <a:schemeClr val="lt1"/>
                </a:solidFill>
                <a:latin typeface="Jura"/>
                <a:ea typeface="Jura"/>
                <a:cs typeface="Jura"/>
                <a:sym typeface="Jura"/>
              </a:rPr>
              <a:t> </a:t>
            </a:r>
          </a:p>
          <a:p>
            <a:pPr marL="0" marR="0" lvl="0" indent="0" rtl="0">
              <a:lnSpc>
                <a:spcPct val="100000"/>
              </a:lnSpc>
              <a:spcBef>
                <a:spcPts val="0"/>
              </a:spcBef>
              <a:spcAft>
                <a:spcPts val="0"/>
              </a:spcAft>
              <a:buNone/>
            </a:pPr>
            <a:endParaRPr lang="en-US" dirty="0">
              <a:solidFill>
                <a:schemeClr val="lt1"/>
              </a:solidFill>
              <a:latin typeface="Jura"/>
              <a:ea typeface="Jura"/>
              <a:cs typeface="Jura"/>
              <a:sym typeface="Jura"/>
            </a:endParaRPr>
          </a:p>
          <a:p>
            <a:pPr marL="0" marR="0" lvl="0" indent="0" rtl="0">
              <a:lnSpc>
                <a:spcPct val="100000"/>
              </a:lnSpc>
              <a:spcBef>
                <a:spcPts val="0"/>
              </a:spcBef>
              <a:spcAft>
                <a:spcPts val="0"/>
              </a:spcAft>
              <a:buNone/>
            </a:pPr>
            <a:r>
              <a:rPr lang="en-US" dirty="0">
                <a:solidFill>
                  <a:schemeClr val="lt1"/>
                </a:solidFill>
                <a:latin typeface="Jura"/>
                <a:ea typeface="Jura"/>
                <a:cs typeface="Jura"/>
                <a:sym typeface="Jura"/>
              </a:rPr>
              <a:t>YT: </a:t>
            </a:r>
          </a:p>
          <a:p>
            <a:pPr marL="0" marR="0" lvl="0" indent="0" rtl="0">
              <a:lnSpc>
                <a:spcPct val="100000"/>
              </a:lnSpc>
              <a:spcBef>
                <a:spcPts val="0"/>
              </a:spcBef>
              <a:spcAft>
                <a:spcPts val="0"/>
              </a:spcAft>
              <a:buNone/>
            </a:pPr>
            <a:r>
              <a:rPr lang="en-US" dirty="0">
                <a:solidFill>
                  <a:schemeClr val="lt1"/>
                </a:solidFill>
                <a:latin typeface="Jura"/>
                <a:ea typeface="Jura"/>
                <a:cs typeface="Jura"/>
                <a:sym typeface="Jura"/>
                <a:hlinkClick r:id="rId6"/>
              </a:rPr>
              <a:t>https://www.youtube.com/watch?v=yiD5nCfmbV0&amp;ab_channel=TheEngineeringMindset</a:t>
            </a:r>
            <a:r>
              <a:rPr lang="en-US" dirty="0">
                <a:solidFill>
                  <a:schemeClr val="lt1"/>
                </a:solidFill>
                <a:latin typeface="Jura"/>
                <a:ea typeface="Jura"/>
                <a:cs typeface="Jura"/>
                <a:sym typeface="Jura"/>
              </a:rPr>
              <a:t> </a:t>
            </a:r>
          </a:p>
          <a:p>
            <a:pPr marL="0" marR="0" lvl="0" indent="0" rtl="0">
              <a:lnSpc>
                <a:spcPct val="100000"/>
              </a:lnSpc>
              <a:spcBef>
                <a:spcPts val="0"/>
              </a:spcBef>
              <a:spcAft>
                <a:spcPts val="0"/>
              </a:spcAft>
              <a:buNone/>
            </a:pPr>
            <a:r>
              <a:rPr lang="en-US" dirty="0">
                <a:solidFill>
                  <a:schemeClr val="lt1"/>
                </a:solidFill>
                <a:latin typeface="Jura"/>
                <a:ea typeface="Jura"/>
                <a:cs typeface="Jura"/>
                <a:sym typeface="Jura"/>
                <a:hlinkClick r:id="rId7"/>
              </a:rPr>
              <a:t>https://www.youtube.com/watch?v=bCEiOnuODac&amp;ab_channel=Lesics</a:t>
            </a:r>
            <a:endParaRPr lang="en-US" dirty="0">
              <a:solidFill>
                <a:schemeClr val="lt1"/>
              </a:solidFill>
              <a:latin typeface="Jura"/>
              <a:ea typeface="Jura"/>
              <a:cs typeface="Jura"/>
              <a:sym typeface="Jura"/>
            </a:endParaRPr>
          </a:p>
          <a:p>
            <a:pPr marL="0" marR="0" lvl="0" indent="0" rtl="0">
              <a:lnSpc>
                <a:spcPct val="100000"/>
              </a:lnSpc>
              <a:spcBef>
                <a:spcPts val="0"/>
              </a:spcBef>
              <a:spcAft>
                <a:spcPts val="0"/>
              </a:spcAft>
              <a:buNone/>
            </a:pPr>
            <a:endParaRPr lang="en-US" dirty="0">
              <a:solidFill>
                <a:schemeClr val="lt1"/>
              </a:solidFill>
              <a:latin typeface="Jura"/>
              <a:ea typeface="Jura"/>
              <a:cs typeface="Jura"/>
              <a:sym typeface="Jura"/>
            </a:endParaRPr>
          </a:p>
          <a:p>
            <a:pPr marL="0" marR="0" lvl="0" indent="0" rtl="0">
              <a:lnSpc>
                <a:spcPct val="100000"/>
              </a:lnSpc>
              <a:spcBef>
                <a:spcPts val="0"/>
              </a:spcBef>
              <a:spcAft>
                <a:spcPts val="0"/>
              </a:spcAft>
              <a:buNone/>
            </a:pPr>
            <a:r>
              <a:rPr lang="en-US" dirty="0">
                <a:solidFill>
                  <a:schemeClr val="lt1"/>
                </a:solidFill>
                <a:latin typeface="Jura"/>
                <a:ea typeface="Jura"/>
                <a:cs typeface="Jura"/>
                <a:sym typeface="Jura"/>
              </a:rPr>
              <a:t>Research papers:</a:t>
            </a:r>
          </a:p>
          <a:p>
            <a:pPr marL="0" marR="0" lvl="0" indent="0" rtl="0">
              <a:lnSpc>
                <a:spcPct val="100000"/>
              </a:lnSpc>
              <a:spcBef>
                <a:spcPts val="0"/>
              </a:spcBef>
              <a:spcAft>
                <a:spcPts val="0"/>
              </a:spcAft>
              <a:buNone/>
            </a:pPr>
            <a:r>
              <a:rPr lang="en-US" dirty="0">
                <a:solidFill>
                  <a:schemeClr val="lt1"/>
                </a:solidFill>
                <a:latin typeface="Jura"/>
                <a:ea typeface="Jura"/>
                <a:cs typeface="Jura"/>
                <a:sym typeface="Jura"/>
                <a:hlinkClick r:id="rId8"/>
              </a:rPr>
              <a:t>https://www.researchgate.net/publication/215686649_Development_of_a_BLDC_motor_drive_with_improved_output_characteristics</a:t>
            </a:r>
            <a:r>
              <a:rPr lang="en-US" dirty="0">
                <a:solidFill>
                  <a:schemeClr val="lt1"/>
                </a:solidFill>
                <a:latin typeface="Jura"/>
                <a:ea typeface="Jura"/>
                <a:cs typeface="Jura"/>
                <a:sym typeface="Jura"/>
              </a:rPr>
              <a:t> </a:t>
            </a:r>
          </a:p>
          <a:p>
            <a:pPr marL="0" marR="0" lvl="0" indent="0" rtl="0">
              <a:lnSpc>
                <a:spcPct val="100000"/>
              </a:lnSpc>
              <a:spcBef>
                <a:spcPts val="0"/>
              </a:spcBef>
              <a:spcAft>
                <a:spcPts val="0"/>
              </a:spcAft>
              <a:buNone/>
            </a:pPr>
            <a:r>
              <a:rPr lang="en-US" dirty="0">
                <a:solidFill>
                  <a:schemeClr val="lt1"/>
                </a:solidFill>
                <a:latin typeface="Jura"/>
                <a:ea typeface="Jura"/>
                <a:cs typeface="Jura"/>
                <a:sym typeface="Jura"/>
                <a:hlinkClick r:id="rId9"/>
              </a:rPr>
              <a:t>https://ijtre.com/wp-content/uploads/2021/09/2020070806.pdf</a:t>
            </a:r>
            <a:r>
              <a:rPr lang="en-US" dirty="0">
                <a:solidFill>
                  <a:schemeClr val="lt1"/>
                </a:solidFill>
                <a:latin typeface="Jura"/>
                <a:ea typeface="Jura"/>
                <a:cs typeface="Jura"/>
                <a:sym typeface="Jura"/>
              </a:rPr>
              <a:t> </a:t>
            </a:r>
          </a:p>
          <a:p>
            <a:pPr marL="0" marR="0" lvl="0" indent="0" rtl="0">
              <a:lnSpc>
                <a:spcPct val="100000"/>
              </a:lnSpc>
              <a:spcBef>
                <a:spcPts val="0"/>
              </a:spcBef>
              <a:spcAft>
                <a:spcPts val="0"/>
              </a:spcAft>
              <a:buNone/>
            </a:pPr>
            <a:r>
              <a:rPr lang="en-US" dirty="0">
                <a:solidFill>
                  <a:schemeClr val="lt1"/>
                </a:solidFill>
                <a:latin typeface="Jura"/>
                <a:ea typeface="Jura"/>
                <a:cs typeface="Jura"/>
                <a:sym typeface="Jura"/>
                <a:hlinkClick r:id="rId10"/>
              </a:rPr>
              <a:t>https://ieeexplore.ieee.org/document/6484349</a:t>
            </a:r>
            <a:r>
              <a:rPr lang="en-US" dirty="0">
                <a:solidFill>
                  <a:schemeClr val="lt1"/>
                </a:solidFill>
                <a:latin typeface="Jura"/>
                <a:ea typeface="Jura"/>
                <a:cs typeface="Jura"/>
                <a:sym typeface="Jura"/>
              </a:rPr>
              <a:t>  </a:t>
            </a:r>
            <a:endParaRPr dirty="0">
              <a:solidFill>
                <a:schemeClr val="lt1"/>
              </a:solidFill>
              <a:latin typeface="Jura"/>
              <a:ea typeface="Jura"/>
              <a:cs typeface="Jura"/>
              <a:sym typeface="Jur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70"/>
        <p:cNvGrpSpPr/>
        <p:nvPr/>
      </p:nvGrpSpPr>
      <p:grpSpPr>
        <a:xfrm>
          <a:off x="0" y="0"/>
          <a:ext cx="0" cy="0"/>
          <a:chOff x="0" y="0"/>
          <a:chExt cx="0" cy="0"/>
        </a:xfrm>
      </p:grpSpPr>
      <p:sp>
        <p:nvSpPr>
          <p:cNvPr id="971" name="Google Shape;971;p49"/>
          <p:cNvSpPr txBox="1">
            <a:spLocks noGrp="1"/>
          </p:cNvSpPr>
          <p:nvPr>
            <p:ph type="title"/>
          </p:nvPr>
        </p:nvSpPr>
        <p:spPr>
          <a:xfrm>
            <a:off x="591413" y="2091761"/>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dirty="0"/>
              <a:t>Thankyou</a:t>
            </a:r>
            <a:endParaRPr sz="6000" dirty="0">
              <a:solidFill>
                <a:schemeClr val="accent1"/>
              </a:solidFill>
            </a:endParaRPr>
          </a:p>
        </p:txBody>
      </p:sp>
      <p:sp>
        <p:nvSpPr>
          <p:cNvPr id="12" name="Google Shape;1863;p61">
            <a:extLst>
              <a:ext uri="{FF2B5EF4-FFF2-40B4-BE49-F238E27FC236}">
                <a16:creationId xmlns:a16="http://schemas.microsoft.com/office/drawing/2014/main" id="{0543A183-0072-2211-11F7-25DB2128EF8A}"/>
              </a:ext>
            </a:extLst>
          </p:cNvPr>
          <p:cNvSpPr/>
          <p:nvPr/>
        </p:nvSpPr>
        <p:spPr>
          <a:xfrm flipH="1">
            <a:off x="2563115" y="1312965"/>
            <a:ext cx="3994847" cy="1820916"/>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921;p61">
            <a:extLst>
              <a:ext uri="{FF2B5EF4-FFF2-40B4-BE49-F238E27FC236}">
                <a16:creationId xmlns:a16="http://schemas.microsoft.com/office/drawing/2014/main" id="{60279A57-35EC-A5BE-0591-6695A3D1383D}"/>
              </a:ext>
            </a:extLst>
          </p:cNvPr>
          <p:cNvGrpSpPr/>
          <p:nvPr/>
        </p:nvGrpSpPr>
        <p:grpSpPr>
          <a:xfrm rot="10800000" flipH="1">
            <a:off x="1428342" y="1127096"/>
            <a:ext cx="674028" cy="673984"/>
            <a:chOff x="4748707" y="2755189"/>
            <a:chExt cx="674028" cy="673984"/>
          </a:xfrm>
        </p:grpSpPr>
        <p:sp>
          <p:nvSpPr>
            <p:cNvPr id="14" name="Google Shape;1922;p61">
              <a:extLst>
                <a:ext uri="{FF2B5EF4-FFF2-40B4-BE49-F238E27FC236}">
                  <a16:creationId xmlns:a16="http://schemas.microsoft.com/office/drawing/2014/main" id="{15D83443-7217-5D3E-B2DD-181984958299}"/>
                </a:ext>
              </a:extLst>
            </p:cNvPr>
            <p:cNvSpPr/>
            <p:nvPr/>
          </p:nvSpPr>
          <p:spPr>
            <a:xfrm>
              <a:off x="4880963" y="2887438"/>
              <a:ext cx="409500" cy="409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923;p61">
              <a:extLst>
                <a:ext uri="{FF2B5EF4-FFF2-40B4-BE49-F238E27FC236}">
                  <a16:creationId xmlns:a16="http://schemas.microsoft.com/office/drawing/2014/main" id="{1AF83188-4879-1935-E064-7C34D78F338E}"/>
                </a:ext>
              </a:extLst>
            </p:cNvPr>
            <p:cNvGrpSpPr/>
            <p:nvPr/>
          </p:nvGrpSpPr>
          <p:grpSpPr>
            <a:xfrm rot="-2699781" flipH="1">
              <a:off x="4843559" y="2857748"/>
              <a:ext cx="484323" cy="468865"/>
              <a:chOff x="6021400" y="1654100"/>
              <a:chExt cx="435350" cy="421375"/>
            </a:xfrm>
          </p:grpSpPr>
          <p:sp>
            <p:nvSpPr>
              <p:cNvPr id="16" name="Google Shape;1924;p61">
                <a:extLst>
                  <a:ext uri="{FF2B5EF4-FFF2-40B4-BE49-F238E27FC236}">
                    <a16:creationId xmlns:a16="http://schemas.microsoft.com/office/drawing/2014/main" id="{45F71137-8E5C-BEE3-FED1-D28A699A5786}"/>
                  </a:ext>
                </a:extLst>
              </p:cNvPr>
              <p:cNvSpPr/>
              <p:nvPr/>
            </p:nvSpPr>
            <p:spPr>
              <a:xfrm>
                <a:off x="6021400" y="1731075"/>
                <a:ext cx="355825" cy="344400"/>
              </a:xfrm>
              <a:custGeom>
                <a:avLst/>
                <a:gdLst/>
                <a:ahLst/>
                <a:cxnLst/>
                <a:rect l="l" t="t" r="r" b="b"/>
                <a:pathLst>
                  <a:path w="14233" h="13776" extrusionOk="0">
                    <a:moveTo>
                      <a:pt x="5024" y="0"/>
                    </a:moveTo>
                    <a:cubicBezTo>
                      <a:pt x="4837" y="135"/>
                      <a:pt x="4656" y="283"/>
                      <a:pt x="4489" y="458"/>
                    </a:cubicBezTo>
                    <a:lnTo>
                      <a:pt x="1829" y="3110"/>
                    </a:lnTo>
                    <a:cubicBezTo>
                      <a:pt x="0" y="4940"/>
                      <a:pt x="0" y="7915"/>
                      <a:pt x="1829" y="9750"/>
                    </a:cubicBezTo>
                    <a:lnTo>
                      <a:pt x="4489" y="12404"/>
                    </a:lnTo>
                    <a:cubicBezTo>
                      <a:pt x="5402" y="13318"/>
                      <a:pt x="6600" y="13775"/>
                      <a:pt x="7806" y="13775"/>
                    </a:cubicBezTo>
                    <a:cubicBezTo>
                      <a:pt x="9004" y="13775"/>
                      <a:pt x="10208" y="13318"/>
                      <a:pt x="11121" y="12404"/>
                    </a:cubicBezTo>
                    <a:lnTo>
                      <a:pt x="13782" y="9750"/>
                    </a:lnTo>
                    <a:cubicBezTo>
                      <a:pt x="13950" y="9577"/>
                      <a:pt x="14097" y="9396"/>
                      <a:pt x="14233" y="9209"/>
                    </a:cubicBezTo>
                    <a:lnTo>
                      <a:pt x="5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925;p61">
                <a:extLst>
                  <a:ext uri="{FF2B5EF4-FFF2-40B4-BE49-F238E27FC236}">
                    <a16:creationId xmlns:a16="http://schemas.microsoft.com/office/drawing/2014/main" id="{528A56E1-BDC5-1DF4-7B72-25F9BA614905}"/>
                  </a:ext>
                </a:extLst>
              </p:cNvPr>
              <p:cNvSpPr/>
              <p:nvPr/>
            </p:nvSpPr>
            <p:spPr>
              <a:xfrm>
                <a:off x="6196400" y="1654100"/>
                <a:ext cx="127050" cy="124475"/>
              </a:xfrm>
              <a:custGeom>
                <a:avLst/>
                <a:gdLst/>
                <a:ahLst/>
                <a:cxnLst/>
                <a:rect l="l" t="t" r="r" b="b"/>
                <a:pathLst>
                  <a:path w="5082" h="4979" extrusionOk="0">
                    <a:moveTo>
                      <a:pt x="3903" y="0"/>
                    </a:moveTo>
                    <a:cubicBezTo>
                      <a:pt x="3627" y="0"/>
                      <a:pt x="3349" y="110"/>
                      <a:pt x="3143" y="315"/>
                    </a:cubicBezTo>
                    <a:lnTo>
                      <a:pt x="1" y="3459"/>
                    </a:lnTo>
                    <a:lnTo>
                      <a:pt x="1520" y="4979"/>
                    </a:lnTo>
                    <a:lnTo>
                      <a:pt x="4662" y="1836"/>
                    </a:lnTo>
                    <a:cubicBezTo>
                      <a:pt x="5081" y="1417"/>
                      <a:pt x="5081" y="734"/>
                      <a:pt x="4662" y="315"/>
                    </a:cubicBezTo>
                    <a:cubicBezTo>
                      <a:pt x="4451" y="110"/>
                      <a:pt x="4174" y="0"/>
                      <a:pt x="3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926;p61">
                <a:extLst>
                  <a:ext uri="{FF2B5EF4-FFF2-40B4-BE49-F238E27FC236}">
                    <a16:creationId xmlns:a16="http://schemas.microsoft.com/office/drawing/2014/main" id="{B7DE7F85-5287-C970-1AF9-778744A1E0A6}"/>
                  </a:ext>
                </a:extLst>
              </p:cNvPr>
              <p:cNvSpPr/>
              <p:nvPr/>
            </p:nvSpPr>
            <p:spPr>
              <a:xfrm>
                <a:off x="6329725" y="1787550"/>
                <a:ext cx="127025" cy="124350"/>
              </a:xfrm>
              <a:custGeom>
                <a:avLst/>
                <a:gdLst/>
                <a:ahLst/>
                <a:cxnLst/>
                <a:rect l="l" t="t" r="r" b="b"/>
                <a:pathLst>
                  <a:path w="5081" h="4974" extrusionOk="0">
                    <a:moveTo>
                      <a:pt x="3903" y="1"/>
                    </a:moveTo>
                    <a:cubicBezTo>
                      <a:pt x="3626" y="1"/>
                      <a:pt x="3356" y="104"/>
                      <a:pt x="3143" y="316"/>
                    </a:cubicBezTo>
                    <a:lnTo>
                      <a:pt x="0" y="3454"/>
                    </a:lnTo>
                    <a:lnTo>
                      <a:pt x="1520" y="4973"/>
                    </a:lnTo>
                    <a:lnTo>
                      <a:pt x="4662" y="1831"/>
                    </a:lnTo>
                    <a:cubicBezTo>
                      <a:pt x="5081" y="1412"/>
                      <a:pt x="5081" y="735"/>
                      <a:pt x="4662" y="316"/>
                    </a:cubicBezTo>
                    <a:cubicBezTo>
                      <a:pt x="4450" y="104"/>
                      <a:pt x="4180" y="1"/>
                      <a:pt x="3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9" name="Google Shape;1927;p61">
            <a:extLst>
              <a:ext uri="{FF2B5EF4-FFF2-40B4-BE49-F238E27FC236}">
                <a16:creationId xmlns:a16="http://schemas.microsoft.com/office/drawing/2014/main" id="{E4A38DC8-78E2-6747-2A44-78B1D4AD0719}"/>
              </a:ext>
            </a:extLst>
          </p:cNvPr>
          <p:cNvCxnSpPr>
            <a:cxnSpLocks/>
          </p:cNvCxnSpPr>
          <p:nvPr/>
        </p:nvCxnSpPr>
        <p:spPr>
          <a:xfrm>
            <a:off x="1941445" y="1470887"/>
            <a:ext cx="2590440" cy="1669800"/>
          </a:xfrm>
          <a:prstGeom prst="bentConnector4">
            <a:avLst>
              <a:gd name="adj1" fmla="val 11446"/>
              <a:gd name="adj2" fmla="val 106845"/>
            </a:avLst>
          </a:prstGeom>
          <a:noFill/>
          <a:ln w="9525" cap="flat" cmpd="sng">
            <a:solidFill>
              <a:schemeClr val="dk2"/>
            </a:solidFill>
            <a:prstDash val="solid"/>
            <a:round/>
            <a:headEnd type="none" w="med" len="med"/>
            <a:tailEnd type="none" w="med" len="med"/>
          </a:ln>
        </p:spPr>
      </p:cxnSp>
      <p:grpSp>
        <p:nvGrpSpPr>
          <p:cNvPr id="22" name="Google Shape;1921;p61">
            <a:extLst>
              <a:ext uri="{FF2B5EF4-FFF2-40B4-BE49-F238E27FC236}">
                <a16:creationId xmlns:a16="http://schemas.microsoft.com/office/drawing/2014/main" id="{CB1725DE-A20D-485E-69D6-7ECA3EEE2F98}"/>
              </a:ext>
            </a:extLst>
          </p:cNvPr>
          <p:cNvGrpSpPr/>
          <p:nvPr/>
        </p:nvGrpSpPr>
        <p:grpSpPr>
          <a:xfrm rot="10800000" flipH="1">
            <a:off x="1271335" y="1511168"/>
            <a:ext cx="674028" cy="673984"/>
            <a:chOff x="4748707" y="2755189"/>
            <a:chExt cx="674028" cy="673984"/>
          </a:xfrm>
        </p:grpSpPr>
        <p:sp>
          <p:nvSpPr>
            <p:cNvPr id="23" name="Google Shape;1922;p61">
              <a:extLst>
                <a:ext uri="{FF2B5EF4-FFF2-40B4-BE49-F238E27FC236}">
                  <a16:creationId xmlns:a16="http://schemas.microsoft.com/office/drawing/2014/main" id="{47511062-F9AF-61A5-208D-E06487F9D045}"/>
                </a:ext>
              </a:extLst>
            </p:cNvPr>
            <p:cNvSpPr/>
            <p:nvPr/>
          </p:nvSpPr>
          <p:spPr>
            <a:xfrm>
              <a:off x="4880963" y="2887438"/>
              <a:ext cx="409500" cy="409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1923;p61">
              <a:extLst>
                <a:ext uri="{FF2B5EF4-FFF2-40B4-BE49-F238E27FC236}">
                  <a16:creationId xmlns:a16="http://schemas.microsoft.com/office/drawing/2014/main" id="{1DC0125B-3358-5A3C-7964-2356C1C9269B}"/>
                </a:ext>
              </a:extLst>
            </p:cNvPr>
            <p:cNvGrpSpPr/>
            <p:nvPr/>
          </p:nvGrpSpPr>
          <p:grpSpPr>
            <a:xfrm rot="-2699781" flipH="1">
              <a:off x="4843559" y="2857748"/>
              <a:ext cx="484323" cy="468865"/>
              <a:chOff x="6021400" y="1654100"/>
              <a:chExt cx="435350" cy="421375"/>
            </a:xfrm>
          </p:grpSpPr>
          <p:sp>
            <p:nvSpPr>
              <p:cNvPr id="25" name="Google Shape;1924;p61">
                <a:extLst>
                  <a:ext uri="{FF2B5EF4-FFF2-40B4-BE49-F238E27FC236}">
                    <a16:creationId xmlns:a16="http://schemas.microsoft.com/office/drawing/2014/main" id="{2469C4CC-D64E-FB51-9F1B-74A3DA61F1A0}"/>
                  </a:ext>
                </a:extLst>
              </p:cNvPr>
              <p:cNvSpPr/>
              <p:nvPr/>
            </p:nvSpPr>
            <p:spPr>
              <a:xfrm>
                <a:off x="6021400" y="1731075"/>
                <a:ext cx="355825" cy="344400"/>
              </a:xfrm>
              <a:custGeom>
                <a:avLst/>
                <a:gdLst/>
                <a:ahLst/>
                <a:cxnLst/>
                <a:rect l="l" t="t" r="r" b="b"/>
                <a:pathLst>
                  <a:path w="14233" h="13776" extrusionOk="0">
                    <a:moveTo>
                      <a:pt x="5024" y="0"/>
                    </a:moveTo>
                    <a:cubicBezTo>
                      <a:pt x="4837" y="135"/>
                      <a:pt x="4656" y="283"/>
                      <a:pt x="4489" y="458"/>
                    </a:cubicBezTo>
                    <a:lnTo>
                      <a:pt x="1829" y="3110"/>
                    </a:lnTo>
                    <a:cubicBezTo>
                      <a:pt x="0" y="4940"/>
                      <a:pt x="0" y="7915"/>
                      <a:pt x="1829" y="9750"/>
                    </a:cubicBezTo>
                    <a:lnTo>
                      <a:pt x="4489" y="12404"/>
                    </a:lnTo>
                    <a:cubicBezTo>
                      <a:pt x="5402" y="13318"/>
                      <a:pt x="6600" y="13775"/>
                      <a:pt x="7806" y="13775"/>
                    </a:cubicBezTo>
                    <a:cubicBezTo>
                      <a:pt x="9004" y="13775"/>
                      <a:pt x="10208" y="13318"/>
                      <a:pt x="11121" y="12404"/>
                    </a:cubicBezTo>
                    <a:lnTo>
                      <a:pt x="13782" y="9750"/>
                    </a:lnTo>
                    <a:cubicBezTo>
                      <a:pt x="13950" y="9577"/>
                      <a:pt x="14097" y="9396"/>
                      <a:pt x="14233" y="9209"/>
                    </a:cubicBezTo>
                    <a:lnTo>
                      <a:pt x="5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925;p61">
                <a:extLst>
                  <a:ext uri="{FF2B5EF4-FFF2-40B4-BE49-F238E27FC236}">
                    <a16:creationId xmlns:a16="http://schemas.microsoft.com/office/drawing/2014/main" id="{4F3ECF45-A32B-1B3B-1B3C-A2E3F98BFEA9}"/>
                  </a:ext>
                </a:extLst>
              </p:cNvPr>
              <p:cNvSpPr/>
              <p:nvPr/>
            </p:nvSpPr>
            <p:spPr>
              <a:xfrm>
                <a:off x="6196400" y="1654100"/>
                <a:ext cx="127050" cy="124475"/>
              </a:xfrm>
              <a:custGeom>
                <a:avLst/>
                <a:gdLst/>
                <a:ahLst/>
                <a:cxnLst/>
                <a:rect l="l" t="t" r="r" b="b"/>
                <a:pathLst>
                  <a:path w="5082" h="4979" extrusionOk="0">
                    <a:moveTo>
                      <a:pt x="3903" y="0"/>
                    </a:moveTo>
                    <a:cubicBezTo>
                      <a:pt x="3627" y="0"/>
                      <a:pt x="3349" y="110"/>
                      <a:pt x="3143" y="315"/>
                    </a:cubicBezTo>
                    <a:lnTo>
                      <a:pt x="1" y="3459"/>
                    </a:lnTo>
                    <a:lnTo>
                      <a:pt x="1520" y="4979"/>
                    </a:lnTo>
                    <a:lnTo>
                      <a:pt x="4662" y="1836"/>
                    </a:lnTo>
                    <a:cubicBezTo>
                      <a:pt x="5081" y="1417"/>
                      <a:pt x="5081" y="734"/>
                      <a:pt x="4662" y="315"/>
                    </a:cubicBezTo>
                    <a:cubicBezTo>
                      <a:pt x="4451" y="110"/>
                      <a:pt x="4174" y="0"/>
                      <a:pt x="3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926;p61">
                <a:extLst>
                  <a:ext uri="{FF2B5EF4-FFF2-40B4-BE49-F238E27FC236}">
                    <a16:creationId xmlns:a16="http://schemas.microsoft.com/office/drawing/2014/main" id="{06FC3647-771E-5AF9-FBF4-181077F92DB7}"/>
                  </a:ext>
                </a:extLst>
              </p:cNvPr>
              <p:cNvSpPr/>
              <p:nvPr/>
            </p:nvSpPr>
            <p:spPr>
              <a:xfrm>
                <a:off x="6329725" y="1787550"/>
                <a:ext cx="127025" cy="124350"/>
              </a:xfrm>
              <a:custGeom>
                <a:avLst/>
                <a:gdLst/>
                <a:ahLst/>
                <a:cxnLst/>
                <a:rect l="l" t="t" r="r" b="b"/>
                <a:pathLst>
                  <a:path w="5081" h="4974" extrusionOk="0">
                    <a:moveTo>
                      <a:pt x="3903" y="1"/>
                    </a:moveTo>
                    <a:cubicBezTo>
                      <a:pt x="3626" y="1"/>
                      <a:pt x="3356" y="104"/>
                      <a:pt x="3143" y="316"/>
                    </a:cubicBezTo>
                    <a:lnTo>
                      <a:pt x="0" y="3454"/>
                    </a:lnTo>
                    <a:lnTo>
                      <a:pt x="1520" y="4973"/>
                    </a:lnTo>
                    <a:lnTo>
                      <a:pt x="4662" y="1831"/>
                    </a:lnTo>
                    <a:cubicBezTo>
                      <a:pt x="5081" y="1412"/>
                      <a:pt x="5081" y="735"/>
                      <a:pt x="4662" y="316"/>
                    </a:cubicBezTo>
                    <a:cubicBezTo>
                      <a:pt x="4450" y="104"/>
                      <a:pt x="4180" y="1"/>
                      <a:pt x="3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8" name="Google Shape;1927;p61">
            <a:extLst>
              <a:ext uri="{FF2B5EF4-FFF2-40B4-BE49-F238E27FC236}">
                <a16:creationId xmlns:a16="http://schemas.microsoft.com/office/drawing/2014/main" id="{4924F2B5-09A7-BC1F-9387-EA26B97E73AE}"/>
              </a:ext>
            </a:extLst>
          </p:cNvPr>
          <p:cNvCxnSpPr>
            <a:cxnSpLocks/>
          </p:cNvCxnSpPr>
          <p:nvPr/>
        </p:nvCxnSpPr>
        <p:spPr>
          <a:xfrm>
            <a:off x="1826917" y="1799875"/>
            <a:ext cx="2542907" cy="1344579"/>
          </a:xfrm>
          <a:prstGeom prst="bentConnector4">
            <a:avLst>
              <a:gd name="adj1" fmla="val 5951"/>
              <a:gd name="adj2" fmla="val 118597"/>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33"/>
          <p:cNvSpPr txBox="1">
            <a:spLocks noGrp="1"/>
          </p:cNvSpPr>
          <p:nvPr>
            <p:ph type="title"/>
          </p:nvPr>
        </p:nvSpPr>
        <p:spPr>
          <a:xfrm>
            <a:off x="720000" y="880793"/>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1"/>
                </a:solidFill>
              </a:rPr>
              <a:t>C</a:t>
            </a:r>
            <a:r>
              <a:rPr lang="en" dirty="0"/>
              <a:t>ontents: </a:t>
            </a:r>
            <a:endParaRPr dirty="0">
              <a:solidFill>
                <a:schemeClr val="accent1"/>
              </a:solidFill>
            </a:endParaRPr>
          </a:p>
        </p:txBody>
      </p:sp>
      <p:sp>
        <p:nvSpPr>
          <p:cNvPr id="549" name="Google Shape;549;p33"/>
          <p:cNvSpPr txBox="1">
            <a:spLocks noGrp="1"/>
          </p:cNvSpPr>
          <p:nvPr>
            <p:ph type="body" idx="1"/>
          </p:nvPr>
        </p:nvSpPr>
        <p:spPr>
          <a:xfrm>
            <a:off x="158109" y="1267990"/>
            <a:ext cx="7704000" cy="2607519"/>
          </a:xfrm>
          <a:prstGeom prst="rect">
            <a:avLst/>
          </a:prstGeom>
        </p:spPr>
        <p:txBody>
          <a:bodyPr spcFirstLastPara="1" wrap="square" lIns="91425" tIns="91425" rIns="91425" bIns="91425" anchor="ctr" anchorCtr="0">
            <a:noAutofit/>
          </a:bodyPr>
          <a:lstStyle/>
          <a:p>
            <a:pPr marL="914400" lvl="0" indent="-320675" algn="l" rtl="0">
              <a:spcBef>
                <a:spcPts val="0"/>
              </a:spcBef>
              <a:spcAft>
                <a:spcPts val="0"/>
              </a:spcAft>
              <a:buClr>
                <a:schemeClr val="lt1"/>
              </a:buClr>
              <a:buSzPts val="1450"/>
              <a:buChar char="⌁"/>
            </a:pPr>
            <a:r>
              <a:rPr lang="en-US" sz="2000" dirty="0">
                <a:solidFill>
                  <a:schemeClr val="lt1"/>
                </a:solidFill>
              </a:rPr>
              <a:t>Introduction</a:t>
            </a:r>
          </a:p>
          <a:p>
            <a:pPr marL="914400" lvl="0" indent="-320675" algn="l" rtl="0">
              <a:spcBef>
                <a:spcPts val="0"/>
              </a:spcBef>
              <a:spcAft>
                <a:spcPts val="0"/>
              </a:spcAft>
              <a:buClr>
                <a:schemeClr val="lt1"/>
              </a:buClr>
              <a:buSzPts val="1450"/>
              <a:buChar char="⌁"/>
            </a:pPr>
            <a:r>
              <a:rPr lang="en-US" sz="2000" dirty="0">
                <a:solidFill>
                  <a:schemeClr val="lt1"/>
                </a:solidFill>
              </a:rPr>
              <a:t>Working</a:t>
            </a:r>
            <a:endParaRPr sz="2000" dirty="0">
              <a:solidFill>
                <a:schemeClr val="lt1"/>
              </a:solidFill>
            </a:endParaRPr>
          </a:p>
          <a:p>
            <a:pPr marL="914400" lvl="0" indent="-320675" algn="l" rtl="0">
              <a:spcBef>
                <a:spcPts val="0"/>
              </a:spcBef>
              <a:spcAft>
                <a:spcPts val="0"/>
              </a:spcAft>
              <a:buClr>
                <a:schemeClr val="lt1"/>
              </a:buClr>
              <a:buSzPts val="1450"/>
              <a:buChar char="⌁"/>
            </a:pPr>
            <a:r>
              <a:rPr lang="en-US" sz="2000" dirty="0">
                <a:solidFill>
                  <a:schemeClr val="lt1"/>
                </a:solidFill>
              </a:rPr>
              <a:t>Applications</a:t>
            </a:r>
            <a:endParaRPr sz="2000" dirty="0">
              <a:solidFill>
                <a:schemeClr val="lt1"/>
              </a:solidFill>
            </a:endParaRPr>
          </a:p>
          <a:p>
            <a:pPr marL="914400" lvl="0" indent="-320675" algn="l" rtl="0">
              <a:spcBef>
                <a:spcPts val="0"/>
              </a:spcBef>
              <a:spcAft>
                <a:spcPts val="0"/>
              </a:spcAft>
              <a:buClr>
                <a:schemeClr val="lt1"/>
              </a:buClr>
              <a:buSzPts val="1450"/>
              <a:buChar char="⌁"/>
            </a:pPr>
            <a:r>
              <a:rPr lang="en-US" sz="2000" dirty="0">
                <a:solidFill>
                  <a:schemeClr val="lt1"/>
                </a:solidFill>
              </a:rPr>
              <a:t>Advantages</a:t>
            </a:r>
            <a:endParaRPr sz="2000" dirty="0">
              <a:solidFill>
                <a:schemeClr val="lt1"/>
              </a:solidFill>
            </a:endParaRPr>
          </a:p>
          <a:p>
            <a:pPr marL="914400" lvl="0" indent="-320675" algn="l" rtl="0">
              <a:spcBef>
                <a:spcPts val="0"/>
              </a:spcBef>
              <a:spcAft>
                <a:spcPts val="0"/>
              </a:spcAft>
              <a:buClr>
                <a:schemeClr val="lt1"/>
              </a:buClr>
              <a:buSzPts val="1450"/>
              <a:buChar char="⌁"/>
            </a:pPr>
            <a:r>
              <a:rPr lang="en-US" sz="2000" dirty="0">
                <a:solidFill>
                  <a:schemeClr val="lt1"/>
                </a:solidFill>
              </a:rPr>
              <a:t>Disadvantages</a:t>
            </a:r>
          </a:p>
          <a:p>
            <a:pPr marL="914400" lvl="0" indent="-320675" algn="l" rtl="0">
              <a:spcBef>
                <a:spcPts val="0"/>
              </a:spcBef>
              <a:spcAft>
                <a:spcPts val="0"/>
              </a:spcAft>
              <a:buClr>
                <a:schemeClr val="lt1"/>
              </a:buClr>
              <a:buSzPts val="1450"/>
              <a:buChar char="⌁"/>
            </a:pPr>
            <a:r>
              <a:rPr lang="en-US" sz="2000" dirty="0"/>
              <a:t>Conclusion</a:t>
            </a:r>
          </a:p>
          <a:p>
            <a:pPr marL="914400" lvl="0" indent="-320675" algn="l" rtl="0">
              <a:spcBef>
                <a:spcPts val="0"/>
              </a:spcBef>
              <a:spcAft>
                <a:spcPts val="0"/>
              </a:spcAft>
              <a:buClr>
                <a:schemeClr val="lt1"/>
              </a:buClr>
              <a:buSzPts val="1450"/>
              <a:buChar char="⌁"/>
            </a:pPr>
            <a:r>
              <a:rPr lang="en-US" sz="2000" dirty="0">
                <a:solidFill>
                  <a:schemeClr val="lt1"/>
                </a:solidFill>
              </a:rPr>
              <a:t>References</a:t>
            </a:r>
            <a:endParaRPr sz="2000" dirty="0">
              <a:solidFill>
                <a:schemeClr val="lt1"/>
              </a:solidFill>
            </a:endParaRPr>
          </a:p>
        </p:txBody>
      </p:sp>
      <p:sp>
        <p:nvSpPr>
          <p:cNvPr id="550" name="Google Shape;550;p33"/>
          <p:cNvSpPr/>
          <p:nvPr/>
        </p:nvSpPr>
        <p:spPr>
          <a:xfrm>
            <a:off x="8168459" y="368329"/>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3"/>
          <p:cNvSpPr/>
          <p:nvPr/>
        </p:nvSpPr>
        <p:spPr>
          <a:xfrm>
            <a:off x="7862109" y="368329"/>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3"/>
          <p:cNvSpPr/>
          <p:nvPr/>
        </p:nvSpPr>
        <p:spPr>
          <a:xfrm>
            <a:off x="7555759" y="368329"/>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3"/>
          <p:cNvSpPr/>
          <p:nvPr/>
        </p:nvSpPr>
        <p:spPr>
          <a:xfrm>
            <a:off x="7249409" y="368329"/>
            <a:ext cx="255542" cy="435892"/>
          </a:xfrm>
          <a:custGeom>
            <a:avLst/>
            <a:gdLst/>
            <a:ahLst/>
            <a:cxnLst/>
            <a:rect l="l" t="t" r="r" b="b"/>
            <a:pathLst>
              <a:path w="13098" h="22342" extrusionOk="0">
                <a:moveTo>
                  <a:pt x="13098" y="0"/>
                </a:moveTo>
                <a:lnTo>
                  <a:pt x="7704" y="577"/>
                </a:lnTo>
                <a:lnTo>
                  <a:pt x="768" y="10400"/>
                </a:lnTo>
                <a:lnTo>
                  <a:pt x="5203" y="11168"/>
                </a:lnTo>
                <a:lnTo>
                  <a:pt x="0" y="22341"/>
                </a:lnTo>
                <a:lnTo>
                  <a:pt x="11752" y="7317"/>
                </a:lnTo>
                <a:lnTo>
                  <a:pt x="7514" y="6739"/>
                </a:lnTo>
                <a:lnTo>
                  <a:pt x="130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A6840CD8-A016-8074-B84C-C5A748B3DA9D}"/>
              </a:ext>
            </a:extLst>
          </p:cNvPr>
          <p:cNvPicPr>
            <a:picLocks noChangeAspect="1"/>
          </p:cNvPicPr>
          <p:nvPr/>
        </p:nvPicPr>
        <p:blipFill>
          <a:blip r:embed="rId3"/>
          <a:stretch>
            <a:fillRect/>
          </a:stretch>
        </p:blipFill>
        <p:spPr>
          <a:xfrm>
            <a:off x="6067492" y="969152"/>
            <a:ext cx="2619375" cy="174307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34"/>
          <p:cNvSpPr txBox="1">
            <a:spLocks noGrp="1"/>
          </p:cNvSpPr>
          <p:nvPr>
            <p:ph type="title"/>
          </p:nvPr>
        </p:nvSpPr>
        <p:spPr>
          <a:xfrm>
            <a:off x="3381674" y="811706"/>
            <a:ext cx="5483720" cy="74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a:solidFill>
                  <a:schemeClr val="accent1"/>
                </a:solidFill>
              </a:rPr>
              <a:t>In</a:t>
            </a:r>
            <a:r>
              <a:rPr lang="en" sz="4000" dirty="0"/>
              <a:t>troduction: </a:t>
            </a:r>
            <a:br>
              <a:rPr lang="en" sz="4000" dirty="0"/>
            </a:br>
            <a:r>
              <a:rPr lang="en" sz="4000" dirty="0">
                <a:solidFill>
                  <a:schemeClr val="accent1"/>
                </a:solidFill>
              </a:rPr>
              <a:t>BLDC</a:t>
            </a:r>
            <a:r>
              <a:rPr lang="en" sz="4000" dirty="0"/>
              <a:t> motors</a:t>
            </a:r>
            <a:endParaRPr sz="4000" dirty="0"/>
          </a:p>
        </p:txBody>
      </p:sp>
      <p:sp>
        <p:nvSpPr>
          <p:cNvPr id="559" name="Google Shape;559;p34"/>
          <p:cNvSpPr txBox="1">
            <a:spLocks noGrp="1"/>
          </p:cNvSpPr>
          <p:nvPr>
            <p:ph type="subTitle" idx="1"/>
          </p:nvPr>
        </p:nvSpPr>
        <p:spPr>
          <a:xfrm>
            <a:off x="3381674" y="1899750"/>
            <a:ext cx="4893469" cy="269789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i="0" dirty="0">
                <a:solidFill>
                  <a:srgbClr val="D1D5DB"/>
                </a:solidFill>
                <a:effectLst/>
                <a:latin typeface="Söhne"/>
              </a:rPr>
              <a:t>A Brushless DC Motor, also known as a BLDC motor, is an electric motor that uses electronic commutation instead of brushes to switch the direction of the current in the windings. The rotor of a BLDC motor is made up of permanent magnets, while the stator contains the windings. When an electric current is applied to the windings, it creates a magnetic field that interacts with the permanent magnets in the rotor, causing it to turn.</a:t>
            </a:r>
            <a:endParaRPr dirty="0"/>
          </a:p>
        </p:txBody>
      </p:sp>
      <p:grpSp>
        <p:nvGrpSpPr>
          <p:cNvPr id="560" name="Google Shape;560;p34"/>
          <p:cNvGrpSpPr/>
          <p:nvPr/>
        </p:nvGrpSpPr>
        <p:grpSpPr>
          <a:xfrm>
            <a:off x="1653133" y="939481"/>
            <a:ext cx="1091175" cy="2710950"/>
            <a:chOff x="985500" y="1012925"/>
            <a:chExt cx="1091175" cy="2710950"/>
          </a:xfrm>
        </p:grpSpPr>
        <p:sp>
          <p:nvSpPr>
            <p:cNvPr id="561" name="Google Shape;561;p34"/>
            <p:cNvSpPr/>
            <p:nvPr/>
          </p:nvSpPr>
          <p:spPr>
            <a:xfrm flipH="1">
              <a:off x="1266725" y="1444125"/>
              <a:ext cx="809950" cy="2279750"/>
            </a:xfrm>
            <a:custGeom>
              <a:avLst/>
              <a:gdLst/>
              <a:ahLst/>
              <a:cxnLst/>
              <a:rect l="l" t="t" r="r" b="b"/>
              <a:pathLst>
                <a:path w="32398" h="91190" extrusionOk="0">
                  <a:moveTo>
                    <a:pt x="1" y="0"/>
                  </a:moveTo>
                  <a:lnTo>
                    <a:pt x="1" y="91189"/>
                  </a:lnTo>
                  <a:lnTo>
                    <a:pt x="32397" y="91189"/>
                  </a:lnTo>
                  <a:lnTo>
                    <a:pt x="323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4"/>
            <p:cNvSpPr/>
            <p:nvPr/>
          </p:nvSpPr>
          <p:spPr>
            <a:xfrm flipH="1">
              <a:off x="985500" y="1444125"/>
              <a:ext cx="281250" cy="2279750"/>
            </a:xfrm>
            <a:custGeom>
              <a:avLst/>
              <a:gdLst/>
              <a:ahLst/>
              <a:cxnLst/>
              <a:rect l="l" t="t" r="r" b="b"/>
              <a:pathLst>
                <a:path w="11250" h="91190" extrusionOk="0">
                  <a:moveTo>
                    <a:pt x="0" y="0"/>
                  </a:moveTo>
                  <a:lnTo>
                    <a:pt x="0" y="91189"/>
                  </a:lnTo>
                  <a:lnTo>
                    <a:pt x="11250" y="91189"/>
                  </a:lnTo>
                  <a:lnTo>
                    <a:pt x="11250" y="0"/>
                  </a:lnTo>
                  <a:close/>
                </a:path>
              </a:pathLst>
            </a:custGeom>
            <a:solidFill>
              <a:srgbClr val="DF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4"/>
            <p:cNvSpPr/>
            <p:nvPr/>
          </p:nvSpPr>
          <p:spPr>
            <a:xfrm flipH="1">
              <a:off x="1009600" y="1012925"/>
              <a:ext cx="1067075" cy="436000"/>
            </a:xfrm>
            <a:custGeom>
              <a:avLst/>
              <a:gdLst/>
              <a:ahLst/>
              <a:cxnLst/>
              <a:rect l="l" t="t" r="r" b="b"/>
              <a:pathLst>
                <a:path w="42683" h="17440" extrusionOk="0">
                  <a:moveTo>
                    <a:pt x="10291" y="0"/>
                  </a:moveTo>
                  <a:cubicBezTo>
                    <a:pt x="6994" y="0"/>
                    <a:pt x="4107" y="2211"/>
                    <a:pt x="3252" y="5393"/>
                  </a:cubicBezTo>
                  <a:lnTo>
                    <a:pt x="1" y="17440"/>
                  </a:lnTo>
                  <a:lnTo>
                    <a:pt x="32397" y="17440"/>
                  </a:lnTo>
                  <a:lnTo>
                    <a:pt x="426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4"/>
            <p:cNvSpPr/>
            <p:nvPr/>
          </p:nvSpPr>
          <p:spPr>
            <a:xfrm flipH="1">
              <a:off x="985500" y="1012925"/>
              <a:ext cx="281250" cy="436000"/>
            </a:xfrm>
            <a:custGeom>
              <a:avLst/>
              <a:gdLst/>
              <a:ahLst/>
              <a:cxnLst/>
              <a:rect l="l" t="t" r="r" b="b"/>
              <a:pathLst>
                <a:path w="11250" h="17440" extrusionOk="0">
                  <a:moveTo>
                    <a:pt x="10285" y="0"/>
                  </a:moveTo>
                  <a:cubicBezTo>
                    <a:pt x="6994" y="0"/>
                    <a:pt x="4107" y="2211"/>
                    <a:pt x="3246" y="5393"/>
                  </a:cubicBezTo>
                  <a:lnTo>
                    <a:pt x="0" y="17440"/>
                  </a:lnTo>
                  <a:lnTo>
                    <a:pt x="11250" y="17440"/>
                  </a:lnTo>
                  <a:lnTo>
                    <a:pt x="11250" y="0"/>
                  </a:lnTo>
                  <a:close/>
                </a:path>
              </a:pathLst>
            </a:custGeom>
            <a:solidFill>
              <a:srgbClr val="DF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4"/>
            <p:cNvSpPr/>
            <p:nvPr/>
          </p:nvSpPr>
          <p:spPr>
            <a:xfrm flipH="1">
              <a:off x="985500" y="1448900"/>
              <a:ext cx="281250" cy="2274975"/>
            </a:xfrm>
            <a:custGeom>
              <a:avLst/>
              <a:gdLst/>
              <a:ahLst/>
              <a:cxnLst/>
              <a:rect l="l" t="t" r="r" b="b"/>
              <a:pathLst>
                <a:path w="11250" h="90999" extrusionOk="0">
                  <a:moveTo>
                    <a:pt x="0" y="1"/>
                  </a:moveTo>
                  <a:lnTo>
                    <a:pt x="0" y="90998"/>
                  </a:lnTo>
                  <a:lnTo>
                    <a:pt x="11250" y="90998"/>
                  </a:lnTo>
                  <a:lnTo>
                    <a:pt x="112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4"/>
            <p:cNvSpPr/>
            <p:nvPr/>
          </p:nvSpPr>
          <p:spPr>
            <a:xfrm flipH="1">
              <a:off x="1265425" y="1444125"/>
              <a:ext cx="1325" cy="4800"/>
            </a:xfrm>
            <a:custGeom>
              <a:avLst/>
              <a:gdLst/>
              <a:ahLst/>
              <a:cxnLst/>
              <a:rect l="l" t="t" r="r" b="b"/>
              <a:pathLst>
                <a:path w="53" h="192" extrusionOk="0">
                  <a:moveTo>
                    <a:pt x="0" y="0"/>
                  </a:moveTo>
                  <a:lnTo>
                    <a:pt x="0" y="192"/>
                  </a:lnTo>
                  <a:lnTo>
                    <a:pt x="53" y="0"/>
                  </a:lnTo>
                  <a:close/>
                </a:path>
              </a:pathLst>
            </a:custGeom>
            <a:solidFill>
              <a:srgbClr val="BFCE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4"/>
            <p:cNvSpPr/>
            <p:nvPr/>
          </p:nvSpPr>
          <p:spPr>
            <a:xfrm flipH="1">
              <a:off x="985500" y="1012925"/>
              <a:ext cx="279950" cy="431225"/>
            </a:xfrm>
            <a:custGeom>
              <a:avLst/>
              <a:gdLst/>
              <a:ahLst/>
              <a:cxnLst/>
              <a:rect l="l" t="t" r="r" b="b"/>
              <a:pathLst>
                <a:path w="11198" h="17249" extrusionOk="0">
                  <a:moveTo>
                    <a:pt x="10233" y="0"/>
                  </a:moveTo>
                  <a:cubicBezTo>
                    <a:pt x="6942" y="0"/>
                    <a:pt x="4055" y="2211"/>
                    <a:pt x="3194" y="5393"/>
                  </a:cubicBezTo>
                  <a:lnTo>
                    <a:pt x="1" y="17248"/>
                  </a:lnTo>
                  <a:lnTo>
                    <a:pt x="11198" y="17248"/>
                  </a:lnTo>
                  <a:lnTo>
                    <a:pt x="111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4"/>
            <p:cNvSpPr/>
            <p:nvPr/>
          </p:nvSpPr>
          <p:spPr>
            <a:xfrm flipH="1">
              <a:off x="985500" y="1444125"/>
              <a:ext cx="281250" cy="4800"/>
            </a:xfrm>
            <a:custGeom>
              <a:avLst/>
              <a:gdLst/>
              <a:ahLst/>
              <a:cxnLst/>
              <a:rect l="l" t="t" r="r" b="b"/>
              <a:pathLst>
                <a:path w="11250" h="192" extrusionOk="0">
                  <a:moveTo>
                    <a:pt x="53" y="0"/>
                  </a:moveTo>
                  <a:lnTo>
                    <a:pt x="0" y="192"/>
                  </a:lnTo>
                  <a:lnTo>
                    <a:pt x="11250" y="192"/>
                  </a:lnTo>
                  <a:lnTo>
                    <a:pt x="112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4"/>
            <p:cNvSpPr/>
            <p:nvPr/>
          </p:nvSpPr>
          <p:spPr>
            <a:xfrm flipH="1">
              <a:off x="1515475" y="1138650"/>
              <a:ext cx="307800" cy="242700"/>
            </a:xfrm>
            <a:custGeom>
              <a:avLst/>
              <a:gdLst/>
              <a:ahLst/>
              <a:cxnLst/>
              <a:rect l="l" t="t" r="r" b="b"/>
              <a:pathLst>
                <a:path w="12312" h="9708" extrusionOk="0">
                  <a:moveTo>
                    <a:pt x="2604" y="1"/>
                  </a:moveTo>
                  <a:lnTo>
                    <a:pt x="0" y="9708"/>
                  </a:lnTo>
                  <a:lnTo>
                    <a:pt x="9707" y="9708"/>
                  </a:lnTo>
                  <a:lnTo>
                    <a:pt x="123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4"/>
            <p:cNvSpPr/>
            <p:nvPr/>
          </p:nvSpPr>
          <p:spPr>
            <a:xfrm flipH="1">
              <a:off x="1780550" y="1771000"/>
              <a:ext cx="84025" cy="84050"/>
            </a:xfrm>
            <a:custGeom>
              <a:avLst/>
              <a:gdLst/>
              <a:ahLst/>
              <a:cxnLst/>
              <a:rect l="l" t="t" r="r" b="b"/>
              <a:pathLst>
                <a:path w="3361" h="3362" extrusionOk="0">
                  <a:moveTo>
                    <a:pt x="1680" y="0"/>
                  </a:moveTo>
                  <a:cubicBezTo>
                    <a:pt x="751" y="0"/>
                    <a:pt x="0" y="757"/>
                    <a:pt x="0" y="1680"/>
                  </a:cubicBezTo>
                  <a:cubicBezTo>
                    <a:pt x="0" y="2610"/>
                    <a:pt x="751" y="3361"/>
                    <a:pt x="1680" y="3361"/>
                  </a:cubicBezTo>
                  <a:cubicBezTo>
                    <a:pt x="2604" y="3361"/>
                    <a:pt x="3361" y="2610"/>
                    <a:pt x="3361" y="1680"/>
                  </a:cubicBezTo>
                  <a:cubicBezTo>
                    <a:pt x="3361" y="757"/>
                    <a:pt x="2604" y="0"/>
                    <a:pt x="16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4"/>
            <p:cNvSpPr/>
            <p:nvPr/>
          </p:nvSpPr>
          <p:spPr>
            <a:xfrm flipH="1">
              <a:off x="1822575" y="1771000"/>
              <a:ext cx="50400" cy="84050"/>
            </a:xfrm>
            <a:custGeom>
              <a:avLst/>
              <a:gdLst/>
              <a:ahLst/>
              <a:cxnLst/>
              <a:rect l="l" t="t" r="r" b="b"/>
              <a:pathLst>
                <a:path w="2016" h="3362" extrusionOk="0">
                  <a:moveTo>
                    <a:pt x="1" y="0"/>
                  </a:moveTo>
                  <a:lnTo>
                    <a:pt x="1" y="3361"/>
                  </a:lnTo>
                  <a:lnTo>
                    <a:pt x="2016" y="3361"/>
                  </a:lnTo>
                  <a:lnTo>
                    <a:pt x="2016" y="1680"/>
                  </a:lnTo>
                  <a:lnTo>
                    <a:pt x="20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4"/>
            <p:cNvSpPr/>
            <p:nvPr/>
          </p:nvSpPr>
          <p:spPr>
            <a:xfrm flipH="1">
              <a:off x="1830925" y="1771000"/>
              <a:ext cx="84050" cy="84050"/>
            </a:xfrm>
            <a:custGeom>
              <a:avLst/>
              <a:gdLst/>
              <a:ahLst/>
              <a:cxnLst/>
              <a:rect l="l" t="t" r="r" b="b"/>
              <a:pathLst>
                <a:path w="3362" h="3362" extrusionOk="0">
                  <a:moveTo>
                    <a:pt x="1681" y="0"/>
                  </a:moveTo>
                  <a:cubicBezTo>
                    <a:pt x="751" y="0"/>
                    <a:pt x="1" y="757"/>
                    <a:pt x="1" y="1680"/>
                  </a:cubicBezTo>
                  <a:cubicBezTo>
                    <a:pt x="1" y="2610"/>
                    <a:pt x="751" y="3361"/>
                    <a:pt x="1681" y="3361"/>
                  </a:cubicBezTo>
                  <a:cubicBezTo>
                    <a:pt x="2605" y="3361"/>
                    <a:pt x="3362" y="2610"/>
                    <a:pt x="3362" y="1680"/>
                  </a:cubicBezTo>
                  <a:cubicBezTo>
                    <a:pt x="3362" y="757"/>
                    <a:pt x="2605" y="0"/>
                    <a:pt x="16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4"/>
            <p:cNvSpPr/>
            <p:nvPr/>
          </p:nvSpPr>
          <p:spPr>
            <a:xfrm flipH="1">
              <a:off x="1624350" y="1771000"/>
              <a:ext cx="84050" cy="84050"/>
            </a:xfrm>
            <a:custGeom>
              <a:avLst/>
              <a:gdLst/>
              <a:ahLst/>
              <a:cxnLst/>
              <a:rect l="l" t="t" r="r" b="b"/>
              <a:pathLst>
                <a:path w="3362" h="3362" extrusionOk="0">
                  <a:moveTo>
                    <a:pt x="1682" y="0"/>
                  </a:moveTo>
                  <a:cubicBezTo>
                    <a:pt x="752" y="0"/>
                    <a:pt x="1" y="757"/>
                    <a:pt x="1" y="1680"/>
                  </a:cubicBezTo>
                  <a:cubicBezTo>
                    <a:pt x="1" y="2610"/>
                    <a:pt x="752" y="3361"/>
                    <a:pt x="1682" y="3361"/>
                  </a:cubicBezTo>
                  <a:cubicBezTo>
                    <a:pt x="2612" y="3361"/>
                    <a:pt x="3362" y="2610"/>
                    <a:pt x="3362" y="1680"/>
                  </a:cubicBezTo>
                  <a:cubicBezTo>
                    <a:pt x="3362" y="757"/>
                    <a:pt x="2612" y="0"/>
                    <a:pt x="16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4"/>
            <p:cNvSpPr/>
            <p:nvPr/>
          </p:nvSpPr>
          <p:spPr>
            <a:xfrm flipH="1">
              <a:off x="1666325" y="1771000"/>
              <a:ext cx="50425" cy="84050"/>
            </a:xfrm>
            <a:custGeom>
              <a:avLst/>
              <a:gdLst/>
              <a:ahLst/>
              <a:cxnLst/>
              <a:rect l="l" t="t" r="r" b="b"/>
              <a:pathLst>
                <a:path w="2017" h="3362" extrusionOk="0">
                  <a:moveTo>
                    <a:pt x="1" y="0"/>
                  </a:moveTo>
                  <a:lnTo>
                    <a:pt x="1" y="3361"/>
                  </a:lnTo>
                  <a:lnTo>
                    <a:pt x="2016" y="3361"/>
                  </a:lnTo>
                  <a:lnTo>
                    <a:pt x="2016" y="1680"/>
                  </a:lnTo>
                  <a:lnTo>
                    <a:pt x="20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4"/>
            <p:cNvSpPr/>
            <p:nvPr/>
          </p:nvSpPr>
          <p:spPr>
            <a:xfrm flipH="1">
              <a:off x="1674725" y="1771000"/>
              <a:ext cx="84050" cy="84050"/>
            </a:xfrm>
            <a:custGeom>
              <a:avLst/>
              <a:gdLst/>
              <a:ahLst/>
              <a:cxnLst/>
              <a:rect l="l" t="t" r="r" b="b"/>
              <a:pathLst>
                <a:path w="3362" h="3362" extrusionOk="0">
                  <a:moveTo>
                    <a:pt x="1682" y="0"/>
                  </a:moveTo>
                  <a:cubicBezTo>
                    <a:pt x="752" y="0"/>
                    <a:pt x="1" y="757"/>
                    <a:pt x="1" y="1680"/>
                  </a:cubicBezTo>
                  <a:cubicBezTo>
                    <a:pt x="1" y="2610"/>
                    <a:pt x="752" y="3361"/>
                    <a:pt x="1682" y="3361"/>
                  </a:cubicBezTo>
                  <a:cubicBezTo>
                    <a:pt x="2605" y="3361"/>
                    <a:pt x="3362" y="2610"/>
                    <a:pt x="3362" y="1680"/>
                  </a:cubicBezTo>
                  <a:cubicBezTo>
                    <a:pt x="3362" y="757"/>
                    <a:pt x="2605" y="0"/>
                    <a:pt x="16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4"/>
            <p:cNvSpPr/>
            <p:nvPr/>
          </p:nvSpPr>
          <p:spPr>
            <a:xfrm flipH="1">
              <a:off x="1468100" y="1771000"/>
              <a:ext cx="84050" cy="84050"/>
            </a:xfrm>
            <a:custGeom>
              <a:avLst/>
              <a:gdLst/>
              <a:ahLst/>
              <a:cxnLst/>
              <a:rect l="l" t="t" r="r" b="b"/>
              <a:pathLst>
                <a:path w="3362" h="3362" extrusionOk="0">
                  <a:moveTo>
                    <a:pt x="1680" y="0"/>
                  </a:moveTo>
                  <a:cubicBezTo>
                    <a:pt x="750" y="0"/>
                    <a:pt x="0" y="757"/>
                    <a:pt x="0" y="1680"/>
                  </a:cubicBezTo>
                  <a:cubicBezTo>
                    <a:pt x="0" y="2610"/>
                    <a:pt x="750" y="3361"/>
                    <a:pt x="1680" y="3361"/>
                  </a:cubicBezTo>
                  <a:cubicBezTo>
                    <a:pt x="2610" y="3361"/>
                    <a:pt x="3361" y="2610"/>
                    <a:pt x="3361" y="1680"/>
                  </a:cubicBezTo>
                  <a:cubicBezTo>
                    <a:pt x="3361" y="757"/>
                    <a:pt x="2610" y="0"/>
                    <a:pt x="16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4"/>
            <p:cNvSpPr/>
            <p:nvPr/>
          </p:nvSpPr>
          <p:spPr>
            <a:xfrm flipH="1">
              <a:off x="1510150" y="1771000"/>
              <a:ext cx="50400" cy="84050"/>
            </a:xfrm>
            <a:custGeom>
              <a:avLst/>
              <a:gdLst/>
              <a:ahLst/>
              <a:cxnLst/>
              <a:rect l="l" t="t" r="r" b="b"/>
              <a:pathLst>
                <a:path w="2016" h="3362" extrusionOk="0">
                  <a:moveTo>
                    <a:pt x="1" y="0"/>
                  </a:moveTo>
                  <a:lnTo>
                    <a:pt x="1" y="3361"/>
                  </a:lnTo>
                  <a:lnTo>
                    <a:pt x="2016" y="3361"/>
                  </a:lnTo>
                  <a:lnTo>
                    <a:pt x="2016" y="1680"/>
                  </a:lnTo>
                  <a:lnTo>
                    <a:pt x="20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4"/>
            <p:cNvSpPr/>
            <p:nvPr/>
          </p:nvSpPr>
          <p:spPr>
            <a:xfrm flipH="1">
              <a:off x="1518525" y="1771000"/>
              <a:ext cx="84050" cy="84050"/>
            </a:xfrm>
            <a:custGeom>
              <a:avLst/>
              <a:gdLst/>
              <a:ahLst/>
              <a:cxnLst/>
              <a:rect l="l" t="t" r="r" b="b"/>
              <a:pathLst>
                <a:path w="3362" h="3362" extrusionOk="0">
                  <a:moveTo>
                    <a:pt x="1682" y="0"/>
                  </a:moveTo>
                  <a:cubicBezTo>
                    <a:pt x="752" y="0"/>
                    <a:pt x="1" y="757"/>
                    <a:pt x="1" y="1680"/>
                  </a:cubicBezTo>
                  <a:cubicBezTo>
                    <a:pt x="1" y="2610"/>
                    <a:pt x="752" y="3361"/>
                    <a:pt x="1682" y="3361"/>
                  </a:cubicBezTo>
                  <a:cubicBezTo>
                    <a:pt x="2612" y="3361"/>
                    <a:pt x="3361" y="2610"/>
                    <a:pt x="3361" y="1680"/>
                  </a:cubicBezTo>
                  <a:cubicBezTo>
                    <a:pt x="3361" y="757"/>
                    <a:pt x="2612" y="0"/>
                    <a:pt x="16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4"/>
            <p:cNvSpPr/>
            <p:nvPr/>
          </p:nvSpPr>
          <p:spPr>
            <a:xfrm flipH="1">
              <a:off x="1462650" y="1995025"/>
              <a:ext cx="465300" cy="678850"/>
            </a:xfrm>
            <a:custGeom>
              <a:avLst/>
              <a:gdLst/>
              <a:ahLst/>
              <a:cxnLst/>
              <a:rect l="l" t="t" r="r" b="b"/>
              <a:pathLst>
                <a:path w="18612" h="27154" extrusionOk="0">
                  <a:moveTo>
                    <a:pt x="0" y="1"/>
                  </a:moveTo>
                  <a:lnTo>
                    <a:pt x="0" y="27154"/>
                  </a:lnTo>
                  <a:lnTo>
                    <a:pt x="18612" y="27154"/>
                  </a:lnTo>
                  <a:lnTo>
                    <a:pt x="186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4"/>
            <p:cNvSpPr/>
            <p:nvPr/>
          </p:nvSpPr>
          <p:spPr>
            <a:xfrm flipH="1">
              <a:off x="1462650" y="1995025"/>
              <a:ext cx="345625" cy="678850"/>
            </a:xfrm>
            <a:custGeom>
              <a:avLst/>
              <a:gdLst/>
              <a:ahLst/>
              <a:cxnLst/>
              <a:rect l="l" t="t" r="r" b="b"/>
              <a:pathLst>
                <a:path w="13825" h="27154" extrusionOk="0">
                  <a:moveTo>
                    <a:pt x="0" y="1"/>
                  </a:moveTo>
                  <a:lnTo>
                    <a:pt x="0" y="27154"/>
                  </a:lnTo>
                  <a:lnTo>
                    <a:pt x="13825" y="27154"/>
                  </a:lnTo>
                  <a:lnTo>
                    <a:pt x="138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4"/>
            <p:cNvSpPr/>
            <p:nvPr/>
          </p:nvSpPr>
          <p:spPr>
            <a:xfrm flipH="1">
              <a:off x="1462650" y="2363625"/>
              <a:ext cx="465300" cy="310250"/>
            </a:xfrm>
            <a:custGeom>
              <a:avLst/>
              <a:gdLst/>
              <a:ahLst/>
              <a:cxnLst/>
              <a:rect l="l" t="t" r="r" b="b"/>
              <a:pathLst>
                <a:path w="18612" h="12410" extrusionOk="0">
                  <a:moveTo>
                    <a:pt x="4977" y="0"/>
                  </a:moveTo>
                  <a:lnTo>
                    <a:pt x="0" y="12410"/>
                  </a:lnTo>
                  <a:lnTo>
                    <a:pt x="18612" y="12410"/>
                  </a:lnTo>
                  <a:lnTo>
                    <a:pt x="186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4"/>
            <p:cNvSpPr/>
            <p:nvPr/>
          </p:nvSpPr>
          <p:spPr>
            <a:xfrm flipH="1">
              <a:off x="1615100" y="1188900"/>
              <a:ext cx="114075" cy="158550"/>
            </a:xfrm>
            <a:custGeom>
              <a:avLst/>
              <a:gdLst/>
              <a:ahLst/>
              <a:cxnLst/>
              <a:rect l="l" t="t" r="r" b="b"/>
              <a:pathLst>
                <a:path w="4563" h="6342" extrusionOk="0">
                  <a:moveTo>
                    <a:pt x="4563" y="0"/>
                  </a:moveTo>
                  <a:lnTo>
                    <a:pt x="1773" y="30"/>
                  </a:lnTo>
                  <a:lnTo>
                    <a:pt x="0" y="3927"/>
                  </a:lnTo>
                  <a:lnTo>
                    <a:pt x="1981" y="3263"/>
                  </a:lnTo>
                  <a:lnTo>
                    <a:pt x="763" y="6341"/>
                  </a:lnTo>
                  <a:lnTo>
                    <a:pt x="4153" y="1928"/>
                  </a:lnTo>
                  <a:lnTo>
                    <a:pt x="4153" y="1928"/>
                  </a:lnTo>
                  <a:lnTo>
                    <a:pt x="2743" y="1946"/>
                  </a:lnTo>
                  <a:lnTo>
                    <a:pt x="45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1"/>
        <p:cNvGrpSpPr/>
        <p:nvPr/>
      </p:nvGrpSpPr>
      <p:grpSpPr>
        <a:xfrm>
          <a:off x="0" y="0"/>
          <a:ext cx="0" cy="0"/>
          <a:chOff x="0" y="0"/>
          <a:chExt cx="0" cy="0"/>
        </a:xfrm>
      </p:grpSpPr>
      <p:sp>
        <p:nvSpPr>
          <p:cNvPr id="862" name="Google Shape;862;p46"/>
          <p:cNvSpPr txBox="1">
            <a:spLocks noGrp="1"/>
          </p:cNvSpPr>
          <p:nvPr>
            <p:ph type="title" idx="6"/>
          </p:nvPr>
        </p:nvSpPr>
        <p:spPr>
          <a:xfrm>
            <a:off x="390833" y="410694"/>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1"/>
                </a:solidFill>
              </a:rPr>
              <a:t>W</a:t>
            </a:r>
            <a:r>
              <a:rPr lang="en" dirty="0"/>
              <a:t>orking:</a:t>
            </a:r>
            <a:endParaRPr dirty="0">
              <a:solidFill>
                <a:schemeClr val="accent1"/>
              </a:solidFill>
            </a:endParaRPr>
          </a:p>
        </p:txBody>
      </p:sp>
      <p:sp>
        <p:nvSpPr>
          <p:cNvPr id="21" name="TextBox 20">
            <a:extLst>
              <a:ext uri="{FF2B5EF4-FFF2-40B4-BE49-F238E27FC236}">
                <a16:creationId xmlns:a16="http://schemas.microsoft.com/office/drawing/2014/main" id="{E5B863D0-F5FB-6938-AA4A-60A5907C9B88}"/>
              </a:ext>
            </a:extLst>
          </p:cNvPr>
          <p:cNvSpPr txBox="1"/>
          <p:nvPr/>
        </p:nvSpPr>
        <p:spPr>
          <a:xfrm>
            <a:off x="206478" y="983394"/>
            <a:ext cx="5936226" cy="2893100"/>
          </a:xfrm>
          <a:prstGeom prst="rect">
            <a:avLst/>
          </a:prstGeom>
          <a:noFill/>
        </p:spPr>
        <p:txBody>
          <a:bodyPr wrap="square" rtlCol="0">
            <a:spAutoFit/>
          </a:bodyPr>
          <a:lstStyle/>
          <a:p>
            <a:pPr algn="l"/>
            <a:r>
              <a:rPr lang="en-US" b="0" i="0" dirty="0">
                <a:solidFill>
                  <a:srgbClr val="D1D5DB"/>
                </a:solidFill>
                <a:effectLst/>
                <a:latin typeface="Söhne"/>
              </a:rPr>
              <a:t> The working principle of a BLDC motor involves the interaction of the magnetic fields created by the rotor magnets and the stator windings. As the current is switched in the stator windings, the magnetic field created by the windings interacts with the magnetic field created by the rotor magnets, causing the rotor to turn.</a:t>
            </a:r>
          </a:p>
          <a:p>
            <a:pPr algn="l"/>
            <a:endParaRPr lang="en-US" b="0" i="0" dirty="0">
              <a:solidFill>
                <a:srgbClr val="D1D5DB"/>
              </a:solidFill>
              <a:effectLst/>
              <a:latin typeface="Söhne"/>
            </a:endParaRPr>
          </a:p>
          <a:p>
            <a:pPr algn="l"/>
            <a:r>
              <a:rPr lang="en-US" b="0" i="0" dirty="0">
                <a:solidFill>
                  <a:srgbClr val="D1D5DB"/>
                </a:solidFill>
                <a:effectLst/>
                <a:latin typeface="Söhne"/>
              </a:rPr>
              <a:t> The Hall effect sensors provide information to the ECU about the position of the rotor magnets, so that the current can be switched at the right time. This allows the motor to run smoothly and efficiently.</a:t>
            </a:r>
          </a:p>
          <a:p>
            <a:pPr algn="l"/>
            <a:endParaRPr lang="en-US" b="0" i="0" dirty="0">
              <a:solidFill>
                <a:srgbClr val="D1D5DB"/>
              </a:solidFill>
              <a:effectLst/>
              <a:latin typeface="Söhne"/>
            </a:endParaRPr>
          </a:p>
          <a:p>
            <a:pPr algn="l"/>
            <a:r>
              <a:rPr lang="en-US" b="0" i="0" dirty="0">
                <a:solidFill>
                  <a:srgbClr val="D1D5DB"/>
                </a:solidFill>
                <a:effectLst/>
                <a:latin typeface="Söhne"/>
              </a:rPr>
              <a:t> Overall, the construction and working principle of a BLDC motor make it more efficient, reliable, and long-lasting compared to traditional brushed DC motors.</a:t>
            </a:r>
          </a:p>
          <a:p>
            <a:endParaRPr lang="en-US" dirty="0"/>
          </a:p>
        </p:txBody>
      </p:sp>
      <p:pic>
        <p:nvPicPr>
          <p:cNvPr id="24" name="Picture 23">
            <a:extLst>
              <a:ext uri="{FF2B5EF4-FFF2-40B4-BE49-F238E27FC236}">
                <a16:creationId xmlns:a16="http://schemas.microsoft.com/office/drawing/2014/main" id="{DC6B3628-8A91-6D0D-E386-6124D59F591F}"/>
              </a:ext>
            </a:extLst>
          </p:cNvPr>
          <p:cNvPicPr>
            <a:picLocks noChangeAspect="1"/>
          </p:cNvPicPr>
          <p:nvPr/>
        </p:nvPicPr>
        <p:blipFill>
          <a:blip r:embed="rId3"/>
          <a:stretch>
            <a:fillRect/>
          </a:stretch>
        </p:blipFill>
        <p:spPr>
          <a:xfrm>
            <a:off x="6226277" y="983394"/>
            <a:ext cx="2659626" cy="2659626"/>
          </a:xfrm>
          <a:prstGeom prst="rect">
            <a:avLst/>
          </a:prstGeom>
        </p:spPr>
      </p:pic>
    </p:spTree>
    <p:extLst>
      <p:ext uri="{BB962C8B-B14F-4D97-AF65-F5344CB8AC3E}">
        <p14:creationId xmlns:p14="http://schemas.microsoft.com/office/powerpoint/2010/main" val="16777678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 name="TextBox 5">
            <a:extLst>
              <a:ext uri="{FF2B5EF4-FFF2-40B4-BE49-F238E27FC236}">
                <a16:creationId xmlns:a16="http://schemas.microsoft.com/office/drawing/2014/main" id="{8EF4FAC9-3D52-093A-E1A7-C701FC6E7D3B}"/>
              </a:ext>
            </a:extLst>
          </p:cNvPr>
          <p:cNvSpPr txBox="1"/>
          <p:nvPr/>
        </p:nvSpPr>
        <p:spPr>
          <a:xfrm>
            <a:off x="221456" y="542924"/>
            <a:ext cx="3857625" cy="400110"/>
          </a:xfrm>
          <a:prstGeom prst="rect">
            <a:avLst/>
          </a:prstGeom>
          <a:noFill/>
        </p:spPr>
        <p:txBody>
          <a:bodyPr wrap="square" rtlCol="0">
            <a:spAutoFit/>
          </a:bodyPr>
          <a:lstStyle/>
          <a:p>
            <a:r>
              <a:rPr lang="en-US" sz="2000" b="1" dirty="0">
                <a:solidFill>
                  <a:schemeClr val="accent1"/>
                </a:solidFill>
                <a:latin typeface="Righteous" panose="020B0604020202020204" charset="0"/>
                <a:ea typeface="Jura" panose="020B0604020202020204" charset="0"/>
              </a:rPr>
              <a:t>C</a:t>
            </a:r>
            <a:r>
              <a:rPr lang="en-US" sz="2000" b="1" dirty="0">
                <a:solidFill>
                  <a:schemeClr val="bg1"/>
                </a:solidFill>
                <a:latin typeface="Righteous" panose="020B0604020202020204" charset="0"/>
                <a:ea typeface="Jura" panose="020B0604020202020204" charset="0"/>
              </a:rPr>
              <a:t>onstruction and working:</a:t>
            </a:r>
          </a:p>
        </p:txBody>
      </p:sp>
      <p:pic>
        <p:nvPicPr>
          <p:cNvPr id="10" name="Picture 9">
            <a:extLst>
              <a:ext uri="{FF2B5EF4-FFF2-40B4-BE49-F238E27FC236}">
                <a16:creationId xmlns:a16="http://schemas.microsoft.com/office/drawing/2014/main" id="{6869932E-04F3-4329-EEAE-8B69F438F45F}"/>
              </a:ext>
            </a:extLst>
          </p:cNvPr>
          <p:cNvPicPr>
            <a:picLocks noChangeAspect="1"/>
          </p:cNvPicPr>
          <p:nvPr/>
        </p:nvPicPr>
        <p:blipFill>
          <a:blip r:embed="rId3"/>
          <a:stretch>
            <a:fillRect/>
          </a:stretch>
        </p:blipFill>
        <p:spPr>
          <a:xfrm>
            <a:off x="221456" y="1304573"/>
            <a:ext cx="5464969" cy="3292644"/>
          </a:xfrm>
          <a:prstGeom prst="rect">
            <a:avLst/>
          </a:prstGeom>
        </p:spPr>
      </p:pic>
      <p:pic>
        <p:nvPicPr>
          <p:cNvPr id="12" name="Picture 11">
            <a:extLst>
              <a:ext uri="{FF2B5EF4-FFF2-40B4-BE49-F238E27FC236}">
                <a16:creationId xmlns:a16="http://schemas.microsoft.com/office/drawing/2014/main" id="{3404F33B-6603-23D6-7751-EE58FC0CBE53}"/>
              </a:ext>
            </a:extLst>
          </p:cNvPr>
          <p:cNvPicPr>
            <a:picLocks noChangeAspect="1"/>
          </p:cNvPicPr>
          <p:nvPr/>
        </p:nvPicPr>
        <p:blipFill>
          <a:blip r:embed="rId4"/>
          <a:stretch>
            <a:fillRect/>
          </a:stretch>
        </p:blipFill>
        <p:spPr>
          <a:xfrm>
            <a:off x="5408587" y="608736"/>
            <a:ext cx="3607594" cy="2354187"/>
          </a:xfrm>
          <a:prstGeom prst="rect">
            <a:avLst/>
          </a:prstGeom>
        </p:spPr>
      </p:pic>
      <p:sp>
        <p:nvSpPr>
          <p:cNvPr id="13" name="TextBox 12">
            <a:extLst>
              <a:ext uri="{FF2B5EF4-FFF2-40B4-BE49-F238E27FC236}">
                <a16:creationId xmlns:a16="http://schemas.microsoft.com/office/drawing/2014/main" id="{C53FA4F8-A2EF-7C4A-4594-89108D73F515}"/>
              </a:ext>
            </a:extLst>
          </p:cNvPr>
          <p:cNvSpPr txBox="1"/>
          <p:nvPr/>
        </p:nvSpPr>
        <p:spPr>
          <a:xfrm>
            <a:off x="6550820" y="4743390"/>
            <a:ext cx="1900237" cy="400110"/>
          </a:xfrm>
          <a:prstGeom prst="rect">
            <a:avLst/>
          </a:prstGeom>
          <a:noFill/>
        </p:spPr>
        <p:txBody>
          <a:bodyPr wrap="square" rtlCol="0">
            <a:spAutoFit/>
          </a:bodyPr>
          <a:lstStyle/>
          <a:p>
            <a:r>
              <a:rPr lang="en-US" sz="2000" b="1" dirty="0">
                <a:solidFill>
                  <a:schemeClr val="accent1"/>
                </a:solidFill>
                <a:latin typeface="Righteous" panose="020B0604020202020204" charset="0"/>
              </a:rPr>
              <a:t>B</a:t>
            </a:r>
            <a:r>
              <a:rPr lang="en-US" sz="2000" b="1" dirty="0">
                <a:solidFill>
                  <a:schemeClr val="bg1"/>
                </a:solidFill>
                <a:latin typeface="Righteous" panose="020B0604020202020204" charset="0"/>
              </a:rPr>
              <a:t>LDC motor</a:t>
            </a:r>
          </a:p>
        </p:txBody>
      </p:sp>
      <p:pic>
        <p:nvPicPr>
          <p:cNvPr id="14" name="Picture 13">
            <a:extLst>
              <a:ext uri="{FF2B5EF4-FFF2-40B4-BE49-F238E27FC236}">
                <a16:creationId xmlns:a16="http://schemas.microsoft.com/office/drawing/2014/main" id="{B29772E6-265C-B1C0-5800-D5080F42C74E}"/>
              </a:ext>
            </a:extLst>
          </p:cNvPr>
          <p:cNvPicPr>
            <a:picLocks noChangeAspect="1"/>
          </p:cNvPicPr>
          <p:nvPr/>
        </p:nvPicPr>
        <p:blipFill>
          <a:blip r:embed="rId5"/>
          <a:stretch>
            <a:fillRect/>
          </a:stretch>
        </p:blipFill>
        <p:spPr>
          <a:xfrm>
            <a:off x="6151680" y="3012929"/>
            <a:ext cx="2121408" cy="178046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37"/>
          <p:cNvSpPr txBox="1">
            <a:spLocks noGrp="1"/>
          </p:cNvSpPr>
          <p:nvPr>
            <p:ph type="title"/>
          </p:nvPr>
        </p:nvSpPr>
        <p:spPr>
          <a:xfrm>
            <a:off x="181775" y="509561"/>
            <a:ext cx="3492600" cy="51913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solidFill>
                  <a:schemeClr val="accent1"/>
                </a:solidFill>
              </a:rPr>
              <a:t>A</a:t>
            </a:r>
            <a:r>
              <a:rPr lang="en" sz="2800" dirty="0"/>
              <a:t>pplications:</a:t>
            </a:r>
            <a:endParaRPr sz="2800" dirty="0"/>
          </a:p>
        </p:txBody>
      </p:sp>
      <p:sp>
        <p:nvSpPr>
          <p:cNvPr id="7" name="TextBox 6">
            <a:extLst>
              <a:ext uri="{FF2B5EF4-FFF2-40B4-BE49-F238E27FC236}">
                <a16:creationId xmlns:a16="http://schemas.microsoft.com/office/drawing/2014/main" id="{71373662-2170-8F05-7FB8-0262E1B801ED}"/>
              </a:ext>
            </a:extLst>
          </p:cNvPr>
          <p:cNvSpPr txBox="1"/>
          <p:nvPr/>
        </p:nvSpPr>
        <p:spPr>
          <a:xfrm>
            <a:off x="300037" y="1231493"/>
            <a:ext cx="2586038" cy="461665"/>
          </a:xfrm>
          <a:prstGeom prst="rect">
            <a:avLst/>
          </a:prstGeom>
          <a:noFill/>
        </p:spPr>
        <p:txBody>
          <a:bodyPr wrap="square" rtlCol="0">
            <a:spAutoFit/>
          </a:bodyPr>
          <a:lstStyle/>
          <a:p>
            <a:r>
              <a:rPr lang="en-US" sz="2400" b="1" dirty="0">
                <a:solidFill>
                  <a:schemeClr val="bg1"/>
                </a:solidFill>
                <a:latin typeface="Righteous" panose="020B0604020202020204" charset="0"/>
                <a:ea typeface="Jura" panose="020B0604020202020204" charset="0"/>
              </a:rPr>
              <a:t>Drones or </a:t>
            </a:r>
            <a:r>
              <a:rPr lang="en-US" sz="2400" b="1" dirty="0">
                <a:solidFill>
                  <a:schemeClr val="accent1"/>
                </a:solidFill>
                <a:latin typeface="Righteous" panose="020B0604020202020204" charset="0"/>
                <a:ea typeface="Jura" panose="020B0604020202020204" charset="0"/>
              </a:rPr>
              <a:t>UAVs</a:t>
            </a:r>
          </a:p>
        </p:txBody>
      </p:sp>
      <p:sp>
        <p:nvSpPr>
          <p:cNvPr id="8" name="TextBox 7">
            <a:extLst>
              <a:ext uri="{FF2B5EF4-FFF2-40B4-BE49-F238E27FC236}">
                <a16:creationId xmlns:a16="http://schemas.microsoft.com/office/drawing/2014/main" id="{3540F059-111D-EE84-6A96-87B126F1389B}"/>
              </a:ext>
            </a:extLst>
          </p:cNvPr>
          <p:cNvSpPr txBox="1"/>
          <p:nvPr/>
        </p:nvSpPr>
        <p:spPr>
          <a:xfrm>
            <a:off x="300037" y="1736586"/>
            <a:ext cx="4743451" cy="2246769"/>
          </a:xfrm>
          <a:prstGeom prst="rect">
            <a:avLst/>
          </a:prstGeom>
          <a:noFill/>
        </p:spPr>
        <p:txBody>
          <a:bodyPr wrap="square" rtlCol="0">
            <a:spAutoFit/>
          </a:bodyPr>
          <a:lstStyle/>
          <a:p>
            <a:r>
              <a:rPr lang="en-US" sz="1800" b="0" i="0" dirty="0">
                <a:solidFill>
                  <a:srgbClr val="D1D5DB"/>
                </a:solidFill>
                <a:effectLst/>
                <a:latin typeface="Söhne"/>
              </a:rPr>
              <a:t>The main application of Brushless DC (BLDC) motors in drones is for propulsion, providing the lift needed to keep the drone in the air . BLDC motors are also used for stability control, maneuverability, and camera stabilization. Their high efficiency, power density, and precise control make them ideal for these applications.</a:t>
            </a:r>
          </a:p>
          <a:p>
            <a:endParaRPr lang="en-US" dirty="0">
              <a:solidFill>
                <a:schemeClr val="bg1"/>
              </a:solidFill>
            </a:endParaRPr>
          </a:p>
        </p:txBody>
      </p:sp>
      <p:pic>
        <p:nvPicPr>
          <p:cNvPr id="9" name="Picture 8">
            <a:extLst>
              <a:ext uri="{FF2B5EF4-FFF2-40B4-BE49-F238E27FC236}">
                <a16:creationId xmlns:a16="http://schemas.microsoft.com/office/drawing/2014/main" id="{CDAFF58A-0064-7E61-5733-868480581CA8}"/>
              </a:ext>
            </a:extLst>
          </p:cNvPr>
          <p:cNvPicPr>
            <a:picLocks noChangeAspect="1"/>
          </p:cNvPicPr>
          <p:nvPr/>
        </p:nvPicPr>
        <p:blipFill>
          <a:blip r:embed="rId3"/>
          <a:stretch>
            <a:fillRect/>
          </a:stretch>
        </p:blipFill>
        <p:spPr>
          <a:xfrm>
            <a:off x="5043488" y="669117"/>
            <a:ext cx="4014787" cy="2264340"/>
          </a:xfrm>
          <a:prstGeom prst="rect">
            <a:avLst/>
          </a:prstGeom>
        </p:spPr>
      </p:pic>
      <p:pic>
        <p:nvPicPr>
          <p:cNvPr id="10" name="Picture 9">
            <a:extLst>
              <a:ext uri="{FF2B5EF4-FFF2-40B4-BE49-F238E27FC236}">
                <a16:creationId xmlns:a16="http://schemas.microsoft.com/office/drawing/2014/main" id="{5845A6EA-94DA-0627-FA2E-1B39F57B1383}"/>
              </a:ext>
            </a:extLst>
          </p:cNvPr>
          <p:cNvPicPr>
            <a:picLocks noChangeAspect="1"/>
          </p:cNvPicPr>
          <p:nvPr/>
        </p:nvPicPr>
        <p:blipFill>
          <a:blip r:embed="rId4"/>
          <a:stretch>
            <a:fillRect/>
          </a:stretch>
        </p:blipFill>
        <p:spPr>
          <a:xfrm>
            <a:off x="5043488" y="3076641"/>
            <a:ext cx="1773965" cy="1773965"/>
          </a:xfrm>
          <a:prstGeom prst="rect">
            <a:avLst/>
          </a:prstGeom>
        </p:spPr>
      </p:pic>
      <p:pic>
        <p:nvPicPr>
          <p:cNvPr id="12" name="Picture 11">
            <a:extLst>
              <a:ext uri="{FF2B5EF4-FFF2-40B4-BE49-F238E27FC236}">
                <a16:creationId xmlns:a16="http://schemas.microsoft.com/office/drawing/2014/main" id="{D6E21E63-9CEB-6BAE-8FF3-9ED9B3ED3CA7}"/>
              </a:ext>
            </a:extLst>
          </p:cNvPr>
          <p:cNvPicPr>
            <a:picLocks noChangeAspect="1"/>
          </p:cNvPicPr>
          <p:nvPr/>
        </p:nvPicPr>
        <p:blipFill>
          <a:blip r:embed="rId5"/>
          <a:stretch>
            <a:fillRect/>
          </a:stretch>
        </p:blipFill>
        <p:spPr>
          <a:xfrm>
            <a:off x="6941239" y="3080927"/>
            <a:ext cx="1638405" cy="163840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630" name="Google Shape;630;p38"/>
          <p:cNvSpPr txBox="1">
            <a:spLocks noGrp="1"/>
          </p:cNvSpPr>
          <p:nvPr>
            <p:ph type="title"/>
          </p:nvPr>
        </p:nvSpPr>
        <p:spPr>
          <a:xfrm>
            <a:off x="600075" y="604519"/>
            <a:ext cx="3657600" cy="55991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a:solidFill>
                  <a:schemeClr val="accent1"/>
                </a:solidFill>
              </a:rPr>
              <a:t>E</a:t>
            </a:r>
            <a:r>
              <a:rPr lang="en" sz="2800" dirty="0"/>
              <a:t>lectric Vehicles</a:t>
            </a:r>
            <a:endParaRPr sz="2800" dirty="0"/>
          </a:p>
        </p:txBody>
      </p:sp>
      <p:sp>
        <p:nvSpPr>
          <p:cNvPr id="631" name="Google Shape;631;p38"/>
          <p:cNvSpPr txBox="1">
            <a:spLocks noGrp="1"/>
          </p:cNvSpPr>
          <p:nvPr>
            <p:ph type="subTitle" idx="1"/>
          </p:nvPr>
        </p:nvSpPr>
        <p:spPr>
          <a:xfrm>
            <a:off x="385765" y="1100138"/>
            <a:ext cx="5286373" cy="2800350"/>
          </a:xfrm>
          <a:prstGeom prst="rect">
            <a:avLst/>
          </a:prstGeom>
        </p:spPr>
        <p:txBody>
          <a:bodyPr spcFirstLastPara="1" wrap="square" lIns="0" tIns="91425" rIns="91425" bIns="91425" anchor="t" anchorCtr="0">
            <a:noAutofit/>
          </a:bodyPr>
          <a:lstStyle/>
          <a:p>
            <a:pPr algn="l"/>
            <a:r>
              <a:rPr lang="en-US" sz="1300" b="0" i="0" dirty="0">
                <a:solidFill>
                  <a:srgbClr val="D1D5DB"/>
                </a:solidFill>
                <a:effectLst/>
                <a:latin typeface="Söhne"/>
              </a:rPr>
              <a:t>BLDC (Brushless DC) motors are commonly used in Electric Vehicles (EVs)</a:t>
            </a:r>
          </a:p>
          <a:p>
            <a:pPr algn="l"/>
            <a:r>
              <a:rPr lang="en-US" sz="1300" b="0" i="0" dirty="0">
                <a:solidFill>
                  <a:srgbClr val="D1D5DB"/>
                </a:solidFill>
                <a:effectLst/>
                <a:latin typeface="Söhne"/>
              </a:rPr>
              <a:t> due to their high efficiency, high power density, and low maintenance</a:t>
            </a:r>
          </a:p>
          <a:p>
            <a:pPr algn="l"/>
            <a:r>
              <a:rPr lang="en-US" sz="1300" b="0" i="0" dirty="0">
                <a:solidFill>
                  <a:srgbClr val="D1D5DB"/>
                </a:solidFill>
                <a:effectLst/>
                <a:latin typeface="Söhne"/>
              </a:rPr>
              <a:t> requirements.</a:t>
            </a:r>
          </a:p>
          <a:p>
            <a:pPr algn="l"/>
            <a:endParaRPr lang="en-US" sz="1300" b="0" i="0" dirty="0">
              <a:solidFill>
                <a:srgbClr val="D1D5DB"/>
              </a:solidFill>
              <a:effectLst/>
              <a:latin typeface="Söhne"/>
            </a:endParaRPr>
          </a:p>
          <a:p>
            <a:pPr algn="l"/>
            <a:r>
              <a:rPr lang="en-US" sz="1300" b="0" i="0" dirty="0">
                <a:solidFill>
                  <a:srgbClr val="D1D5DB"/>
                </a:solidFill>
                <a:effectLst/>
                <a:latin typeface="Söhne"/>
              </a:rPr>
              <a:t>In an EV, the BLDC motor drives the wheels directly or through a</a:t>
            </a:r>
          </a:p>
          <a:p>
            <a:pPr algn="l"/>
            <a:r>
              <a:rPr lang="en-US" sz="1300" b="0" i="0" dirty="0">
                <a:solidFill>
                  <a:srgbClr val="D1D5DB"/>
                </a:solidFill>
                <a:effectLst/>
                <a:latin typeface="Söhne"/>
              </a:rPr>
              <a:t> transmission The motor is powered by a battery pack, and the motor</a:t>
            </a:r>
          </a:p>
          <a:p>
            <a:pPr algn="l"/>
            <a:r>
              <a:rPr lang="en-US" sz="1300" b="0" i="0" dirty="0">
                <a:solidFill>
                  <a:srgbClr val="D1D5DB"/>
                </a:solidFill>
                <a:effectLst/>
                <a:latin typeface="Söhne"/>
              </a:rPr>
              <a:t> controller manages the amount of current flowing through the motor to</a:t>
            </a:r>
          </a:p>
          <a:p>
            <a:pPr algn="l"/>
            <a:r>
              <a:rPr lang="en-US" sz="1300" b="0" i="0" dirty="0">
                <a:solidFill>
                  <a:srgbClr val="D1D5DB"/>
                </a:solidFill>
                <a:effectLst/>
                <a:latin typeface="Söhne"/>
              </a:rPr>
              <a:t> control its speed and torque.</a:t>
            </a:r>
          </a:p>
          <a:p>
            <a:pPr algn="l"/>
            <a:endParaRPr lang="en-US" sz="1300" b="0" i="0" dirty="0">
              <a:solidFill>
                <a:srgbClr val="D1D5DB"/>
              </a:solidFill>
              <a:effectLst/>
              <a:latin typeface="Söhne"/>
            </a:endParaRPr>
          </a:p>
          <a:p>
            <a:pPr algn="l"/>
            <a:r>
              <a:rPr lang="en-US" sz="1300" dirty="0">
                <a:solidFill>
                  <a:srgbClr val="D1D5DB"/>
                </a:solidFill>
                <a:latin typeface="Söhne"/>
              </a:rPr>
              <a:t> T</a:t>
            </a:r>
            <a:r>
              <a:rPr lang="en-US" sz="1300" b="0" i="0" dirty="0">
                <a:solidFill>
                  <a:srgbClr val="D1D5DB"/>
                </a:solidFill>
                <a:effectLst/>
                <a:latin typeface="Söhne"/>
              </a:rPr>
              <a:t>he use of BLDC motors in EVs provides a more efficient and</a:t>
            </a:r>
          </a:p>
          <a:p>
            <a:pPr algn="l"/>
            <a:r>
              <a:rPr lang="en-US" sz="1300" b="0" i="0" dirty="0">
                <a:solidFill>
                  <a:srgbClr val="D1D5DB"/>
                </a:solidFill>
                <a:effectLst/>
                <a:latin typeface="Söhne"/>
              </a:rPr>
              <a:t> reliable propulsion system compared to traditional combustion engines,</a:t>
            </a:r>
          </a:p>
          <a:p>
            <a:pPr algn="l"/>
            <a:r>
              <a:rPr lang="en-US" sz="1300" b="0" i="0" dirty="0">
                <a:solidFill>
                  <a:srgbClr val="D1D5DB"/>
                </a:solidFill>
                <a:effectLst/>
                <a:latin typeface="Söhne"/>
              </a:rPr>
              <a:t> making them an increasingly popular choice for modern electric vehicles.</a:t>
            </a:r>
          </a:p>
        </p:txBody>
      </p:sp>
      <p:pic>
        <p:nvPicPr>
          <p:cNvPr id="2" name="Picture 1">
            <a:extLst>
              <a:ext uri="{FF2B5EF4-FFF2-40B4-BE49-F238E27FC236}">
                <a16:creationId xmlns:a16="http://schemas.microsoft.com/office/drawing/2014/main" id="{E960D6AF-0443-B236-F7A4-71B1FA21E2FD}"/>
              </a:ext>
            </a:extLst>
          </p:cNvPr>
          <p:cNvPicPr>
            <a:picLocks noChangeAspect="1"/>
          </p:cNvPicPr>
          <p:nvPr/>
        </p:nvPicPr>
        <p:blipFill>
          <a:blip r:embed="rId3"/>
          <a:stretch>
            <a:fillRect/>
          </a:stretch>
        </p:blipFill>
        <p:spPr>
          <a:xfrm>
            <a:off x="1171511" y="3801574"/>
            <a:ext cx="2021746" cy="1189066"/>
          </a:xfrm>
          <a:prstGeom prst="rect">
            <a:avLst/>
          </a:prstGeom>
        </p:spPr>
      </p:pic>
      <p:pic>
        <p:nvPicPr>
          <p:cNvPr id="4" name="Picture 3">
            <a:extLst>
              <a:ext uri="{FF2B5EF4-FFF2-40B4-BE49-F238E27FC236}">
                <a16:creationId xmlns:a16="http://schemas.microsoft.com/office/drawing/2014/main" id="{1CCD38A6-7224-A720-700B-E7FF82BB05FD}"/>
              </a:ext>
            </a:extLst>
          </p:cNvPr>
          <p:cNvPicPr>
            <a:picLocks noChangeAspect="1"/>
          </p:cNvPicPr>
          <p:nvPr/>
        </p:nvPicPr>
        <p:blipFill>
          <a:blip r:embed="rId4"/>
          <a:stretch>
            <a:fillRect/>
          </a:stretch>
        </p:blipFill>
        <p:spPr>
          <a:xfrm>
            <a:off x="5557837" y="117649"/>
            <a:ext cx="3493294" cy="1964978"/>
          </a:xfrm>
          <a:prstGeom prst="rect">
            <a:avLst/>
          </a:prstGeom>
        </p:spPr>
      </p:pic>
      <p:pic>
        <p:nvPicPr>
          <p:cNvPr id="5" name="Picture 4">
            <a:extLst>
              <a:ext uri="{FF2B5EF4-FFF2-40B4-BE49-F238E27FC236}">
                <a16:creationId xmlns:a16="http://schemas.microsoft.com/office/drawing/2014/main" id="{71BE92FA-5683-D676-9598-4516F4EE107A}"/>
              </a:ext>
            </a:extLst>
          </p:cNvPr>
          <p:cNvPicPr>
            <a:picLocks noChangeAspect="1"/>
          </p:cNvPicPr>
          <p:nvPr/>
        </p:nvPicPr>
        <p:blipFill>
          <a:blip r:embed="rId5"/>
          <a:stretch>
            <a:fillRect/>
          </a:stretch>
        </p:blipFill>
        <p:spPr>
          <a:xfrm>
            <a:off x="6018749" y="2200020"/>
            <a:ext cx="2839500" cy="262201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
        <p:nvSpPr>
          <p:cNvPr id="761" name="Google Shape;761;p43"/>
          <p:cNvSpPr txBox="1">
            <a:spLocks noGrp="1"/>
          </p:cNvSpPr>
          <p:nvPr>
            <p:ph type="title"/>
          </p:nvPr>
        </p:nvSpPr>
        <p:spPr>
          <a:xfrm>
            <a:off x="112781" y="389887"/>
            <a:ext cx="5859394" cy="71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solidFill>
                  <a:schemeClr val="accent1"/>
                </a:solidFill>
              </a:rPr>
              <a:t>In</a:t>
            </a:r>
            <a:r>
              <a:rPr lang="en" sz="2800" dirty="0"/>
              <a:t>dustrial </a:t>
            </a:r>
            <a:r>
              <a:rPr lang="en" sz="2800" dirty="0">
                <a:solidFill>
                  <a:schemeClr val="accent1"/>
                </a:solidFill>
              </a:rPr>
              <a:t>A</a:t>
            </a:r>
            <a:r>
              <a:rPr lang="en" sz="2800" dirty="0"/>
              <a:t>utomation</a:t>
            </a:r>
            <a:endParaRPr sz="2800" dirty="0"/>
          </a:p>
        </p:txBody>
      </p:sp>
      <p:sp>
        <p:nvSpPr>
          <p:cNvPr id="762" name="Google Shape;762;p43"/>
          <p:cNvSpPr txBox="1">
            <a:spLocks noGrp="1"/>
          </p:cNvSpPr>
          <p:nvPr>
            <p:ph type="body" idx="1"/>
          </p:nvPr>
        </p:nvSpPr>
        <p:spPr>
          <a:xfrm>
            <a:off x="62776" y="1002507"/>
            <a:ext cx="6016556" cy="3348038"/>
          </a:xfrm>
          <a:prstGeom prst="rect">
            <a:avLst/>
          </a:prstGeom>
        </p:spPr>
        <p:txBody>
          <a:bodyPr spcFirstLastPara="1" wrap="square" lIns="91425" tIns="91425" rIns="91425" bIns="91425" anchor="t" anchorCtr="0">
            <a:noAutofit/>
          </a:bodyPr>
          <a:lstStyle/>
          <a:p>
            <a:pPr marL="139700" indent="0" algn="l">
              <a:buNone/>
            </a:pPr>
            <a:r>
              <a:rPr lang="en-US" sz="1300" b="0" i="0" dirty="0">
                <a:solidFill>
                  <a:srgbClr val="D1D5DB"/>
                </a:solidFill>
                <a:effectLst/>
                <a:latin typeface="Söhne"/>
              </a:rPr>
              <a:t>BLDC (Brushless DC) motors are commonly used in industrial automation due to their high power density, efficiency, and controllability.</a:t>
            </a:r>
          </a:p>
          <a:p>
            <a:pPr marL="139700" indent="0" algn="l">
              <a:buNone/>
            </a:pPr>
            <a:endParaRPr lang="en-US" sz="1300" b="0" i="0" dirty="0">
              <a:solidFill>
                <a:srgbClr val="D1D5DB"/>
              </a:solidFill>
              <a:effectLst/>
              <a:latin typeface="Söhne"/>
            </a:endParaRPr>
          </a:p>
          <a:p>
            <a:pPr marL="139700" indent="0" algn="l">
              <a:buNone/>
            </a:pPr>
            <a:r>
              <a:rPr lang="en-US" sz="1300" b="0" i="0" dirty="0">
                <a:solidFill>
                  <a:srgbClr val="D1D5DB"/>
                </a:solidFill>
                <a:effectLst/>
                <a:latin typeface="Söhne"/>
              </a:rPr>
              <a:t>In industrial applications, BLDC motors are often used in precision motion control systems, such as robotics, CNC machines, and automated assembly lines. They are also commonly used in pumps, fans, and other machinery that require continuous operation with high reliability and low maintenance.</a:t>
            </a:r>
          </a:p>
          <a:p>
            <a:pPr marL="139700" indent="0" algn="l">
              <a:buNone/>
            </a:pPr>
            <a:endParaRPr lang="en-US" sz="1300" b="0" i="0" dirty="0">
              <a:solidFill>
                <a:srgbClr val="D1D5DB"/>
              </a:solidFill>
              <a:effectLst/>
              <a:latin typeface="Söhne"/>
            </a:endParaRPr>
          </a:p>
          <a:p>
            <a:pPr marL="139700" indent="0" algn="l">
              <a:buNone/>
            </a:pPr>
            <a:r>
              <a:rPr lang="en-US" sz="1300" b="0" i="0" dirty="0">
                <a:solidFill>
                  <a:srgbClr val="D1D5DB"/>
                </a:solidFill>
                <a:effectLst/>
                <a:latin typeface="Söhne"/>
              </a:rPr>
              <a:t>The advantages of BLDC motors in industrial automation include high efficiency, low noise, precise speed and torque control, and longer lifespan compared to traditional motors. They can also operate in harsh environments, with resistance to dust, moisture, and vibration.</a:t>
            </a:r>
          </a:p>
          <a:p>
            <a:pPr marL="139700" indent="0" algn="l">
              <a:buNone/>
            </a:pPr>
            <a:endParaRPr lang="en-US" sz="1300" b="0" i="0" dirty="0">
              <a:solidFill>
                <a:srgbClr val="D1D5DB"/>
              </a:solidFill>
              <a:effectLst/>
              <a:latin typeface="Söhne"/>
            </a:endParaRPr>
          </a:p>
          <a:p>
            <a:pPr marL="139700" indent="0" algn="l">
              <a:buNone/>
            </a:pPr>
            <a:r>
              <a:rPr lang="en-US" sz="1300" b="0" i="0" dirty="0">
                <a:solidFill>
                  <a:srgbClr val="D1D5DB"/>
                </a:solidFill>
                <a:effectLst/>
                <a:latin typeface="Söhne"/>
              </a:rPr>
              <a:t>Overall, the use of BLDC motors in industrial automation provides a more efficient and reliable means of driving machinery, resulting in increased productivity and reduced operating costs.</a:t>
            </a:r>
          </a:p>
        </p:txBody>
      </p:sp>
      <p:pic>
        <p:nvPicPr>
          <p:cNvPr id="2" name="Picture 1">
            <a:extLst>
              <a:ext uri="{FF2B5EF4-FFF2-40B4-BE49-F238E27FC236}">
                <a16:creationId xmlns:a16="http://schemas.microsoft.com/office/drawing/2014/main" id="{C9BDA200-0079-5E12-61FC-2D791D678E46}"/>
              </a:ext>
            </a:extLst>
          </p:cNvPr>
          <p:cNvPicPr>
            <a:picLocks noChangeAspect="1"/>
          </p:cNvPicPr>
          <p:nvPr/>
        </p:nvPicPr>
        <p:blipFill>
          <a:blip r:embed="rId3"/>
          <a:stretch>
            <a:fillRect/>
          </a:stretch>
        </p:blipFill>
        <p:spPr>
          <a:xfrm>
            <a:off x="6129337" y="2338388"/>
            <a:ext cx="2864644" cy="1508414"/>
          </a:xfrm>
          <a:prstGeom prst="rect">
            <a:avLst/>
          </a:prstGeom>
        </p:spPr>
      </p:pic>
      <p:pic>
        <p:nvPicPr>
          <p:cNvPr id="3" name="Picture 2">
            <a:extLst>
              <a:ext uri="{FF2B5EF4-FFF2-40B4-BE49-F238E27FC236}">
                <a16:creationId xmlns:a16="http://schemas.microsoft.com/office/drawing/2014/main" id="{8ADB74C7-DE0B-64C9-E824-88A3DCB2D10C}"/>
              </a:ext>
            </a:extLst>
          </p:cNvPr>
          <p:cNvPicPr>
            <a:picLocks noChangeAspect="1"/>
          </p:cNvPicPr>
          <p:nvPr/>
        </p:nvPicPr>
        <p:blipFill>
          <a:blip r:embed="rId4"/>
          <a:stretch>
            <a:fillRect/>
          </a:stretch>
        </p:blipFill>
        <p:spPr>
          <a:xfrm>
            <a:off x="6129337" y="70842"/>
            <a:ext cx="2864645" cy="214848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25"/>
        <p:cNvGrpSpPr/>
        <p:nvPr/>
      </p:nvGrpSpPr>
      <p:grpSpPr>
        <a:xfrm>
          <a:off x="0" y="0"/>
          <a:ext cx="0" cy="0"/>
          <a:chOff x="0" y="0"/>
          <a:chExt cx="0" cy="0"/>
        </a:xfrm>
      </p:grpSpPr>
      <p:sp>
        <p:nvSpPr>
          <p:cNvPr id="926" name="Google Shape;926;p47"/>
          <p:cNvSpPr txBox="1">
            <a:spLocks noGrp="1"/>
          </p:cNvSpPr>
          <p:nvPr>
            <p:ph type="title"/>
          </p:nvPr>
        </p:nvSpPr>
        <p:spPr>
          <a:xfrm>
            <a:off x="374444" y="536328"/>
            <a:ext cx="2901881" cy="66497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solidFill>
                  <a:schemeClr val="accent1"/>
                </a:solidFill>
              </a:rPr>
              <a:t>M</a:t>
            </a:r>
            <a:r>
              <a:rPr lang="en" sz="2800" dirty="0">
                <a:solidFill>
                  <a:schemeClr val="bg1"/>
                </a:solidFill>
              </a:rPr>
              <a:t>edical Devices</a:t>
            </a:r>
            <a:endParaRPr sz="2800" dirty="0">
              <a:solidFill>
                <a:schemeClr val="bg1"/>
              </a:solidFill>
            </a:endParaRPr>
          </a:p>
        </p:txBody>
      </p:sp>
      <p:sp>
        <p:nvSpPr>
          <p:cNvPr id="927" name="Google Shape;927;p47"/>
          <p:cNvSpPr txBox="1">
            <a:spLocks noGrp="1"/>
          </p:cNvSpPr>
          <p:nvPr>
            <p:ph type="subTitle" idx="1"/>
          </p:nvPr>
        </p:nvSpPr>
        <p:spPr>
          <a:xfrm>
            <a:off x="162723" y="1240566"/>
            <a:ext cx="5595077" cy="2662368"/>
          </a:xfrm>
          <a:prstGeom prst="rect">
            <a:avLst/>
          </a:prstGeom>
        </p:spPr>
        <p:txBody>
          <a:bodyPr spcFirstLastPara="1" wrap="square" lIns="91425" tIns="91425" rIns="91425" bIns="91425" anchor="t" anchorCtr="0">
            <a:noAutofit/>
          </a:bodyPr>
          <a:lstStyle/>
          <a:p>
            <a:pPr marL="139700" indent="0" algn="l">
              <a:buNone/>
            </a:pPr>
            <a:r>
              <a:rPr lang="en-US" sz="1300" b="0" i="0" dirty="0">
                <a:solidFill>
                  <a:srgbClr val="D1D5DB"/>
                </a:solidFill>
                <a:effectLst/>
                <a:latin typeface="Söhne"/>
              </a:rPr>
              <a:t>In medical applications, BLDC motors are often used in equipment such as surgical robots, imaging systems, and infusion pumps. They are also used in devices such as electric wheelchairs, hospital beds, and lifts for patients with mobility impairments.</a:t>
            </a:r>
          </a:p>
          <a:p>
            <a:pPr marL="139700" indent="0" algn="l">
              <a:buNone/>
            </a:pPr>
            <a:endParaRPr lang="en-US" sz="1300" b="0" i="0" dirty="0">
              <a:solidFill>
                <a:srgbClr val="D1D5DB"/>
              </a:solidFill>
              <a:effectLst/>
              <a:latin typeface="Söhne"/>
            </a:endParaRPr>
          </a:p>
          <a:p>
            <a:pPr marL="139700" indent="0" algn="l">
              <a:buNone/>
            </a:pPr>
            <a:r>
              <a:rPr lang="en-US" sz="1300" b="0" i="0" dirty="0">
                <a:solidFill>
                  <a:srgbClr val="D1D5DB"/>
                </a:solidFill>
                <a:effectLst/>
                <a:latin typeface="Söhne"/>
              </a:rPr>
              <a:t>They are also compact and lightweight, making them suitable for use in portable and handheld medical devices.</a:t>
            </a:r>
          </a:p>
          <a:p>
            <a:pPr marL="139700" indent="0" algn="l">
              <a:buNone/>
            </a:pPr>
            <a:endParaRPr lang="en-US" sz="1300" b="0" i="0" dirty="0">
              <a:solidFill>
                <a:srgbClr val="D1D5DB"/>
              </a:solidFill>
              <a:effectLst/>
              <a:latin typeface="Söhne"/>
            </a:endParaRPr>
          </a:p>
          <a:p>
            <a:pPr marL="139700" indent="0" algn="l">
              <a:buNone/>
            </a:pPr>
            <a:r>
              <a:rPr lang="en-US" sz="1300" b="0" i="0" dirty="0">
                <a:solidFill>
                  <a:srgbClr val="D1D5DB"/>
                </a:solidFill>
                <a:effectLst/>
                <a:latin typeface="Söhne"/>
              </a:rPr>
              <a:t>The use of BLDC motors in medical devices provides a more efficient and reliable means of driving critical equipment, resulting in improved patient outcomes and reduced operating costs.</a:t>
            </a:r>
          </a:p>
        </p:txBody>
      </p:sp>
      <p:grpSp>
        <p:nvGrpSpPr>
          <p:cNvPr id="929" name="Google Shape;929;p47"/>
          <p:cNvGrpSpPr/>
          <p:nvPr/>
        </p:nvGrpSpPr>
        <p:grpSpPr>
          <a:xfrm rot="-5400000">
            <a:off x="5055983" y="1794163"/>
            <a:ext cx="7589731" cy="1273934"/>
            <a:chOff x="-125" y="4147844"/>
            <a:chExt cx="9144255" cy="1584299"/>
          </a:xfrm>
        </p:grpSpPr>
        <p:sp>
          <p:nvSpPr>
            <p:cNvPr id="930" name="Google Shape;930;p47"/>
            <p:cNvSpPr/>
            <p:nvPr/>
          </p:nvSpPr>
          <p:spPr>
            <a:xfrm>
              <a:off x="-125" y="4147844"/>
              <a:ext cx="9144255" cy="691052"/>
            </a:xfrm>
            <a:custGeom>
              <a:avLst/>
              <a:gdLst/>
              <a:ahLst/>
              <a:cxnLst/>
              <a:rect l="l" t="t" r="r" b="b"/>
              <a:pathLst>
                <a:path w="285691" h="41705" extrusionOk="0">
                  <a:moveTo>
                    <a:pt x="0" y="1"/>
                  </a:moveTo>
                  <a:lnTo>
                    <a:pt x="0" y="4644"/>
                  </a:lnTo>
                  <a:cubicBezTo>
                    <a:pt x="16421" y="23354"/>
                    <a:pt x="33844" y="41704"/>
                    <a:pt x="57958" y="41704"/>
                  </a:cubicBezTo>
                  <a:cubicBezTo>
                    <a:pt x="60004" y="41704"/>
                    <a:pt x="62098" y="41572"/>
                    <a:pt x="64244" y="41297"/>
                  </a:cubicBezTo>
                  <a:cubicBezTo>
                    <a:pt x="76434" y="39727"/>
                    <a:pt x="85541" y="34227"/>
                    <a:pt x="96204" y="28125"/>
                  </a:cubicBezTo>
                  <a:cubicBezTo>
                    <a:pt x="108340" y="21186"/>
                    <a:pt x="119736" y="19087"/>
                    <a:pt x="133430" y="18863"/>
                  </a:cubicBezTo>
                  <a:cubicBezTo>
                    <a:pt x="134228" y="18850"/>
                    <a:pt x="135026" y="18844"/>
                    <a:pt x="135823" y="18844"/>
                  </a:cubicBezTo>
                  <a:cubicBezTo>
                    <a:pt x="166130" y="18844"/>
                    <a:pt x="195196" y="28031"/>
                    <a:pt x="225375" y="29385"/>
                  </a:cubicBezTo>
                  <a:cubicBezTo>
                    <a:pt x="227107" y="29462"/>
                    <a:pt x="228831" y="29500"/>
                    <a:pt x="230547" y="29500"/>
                  </a:cubicBezTo>
                  <a:cubicBezTo>
                    <a:pt x="249667" y="29500"/>
                    <a:pt x="267799" y="24862"/>
                    <a:pt x="285690" y="18994"/>
                  </a:cubicBezTo>
                  <a:lnTo>
                    <a:pt x="285690" y="14500"/>
                  </a:lnTo>
                  <a:cubicBezTo>
                    <a:pt x="267817" y="20521"/>
                    <a:pt x="249676" y="25280"/>
                    <a:pt x="230459" y="25280"/>
                  </a:cubicBezTo>
                  <a:cubicBezTo>
                    <a:pt x="228793" y="25280"/>
                    <a:pt x="227120" y="25244"/>
                    <a:pt x="225437" y="25171"/>
                  </a:cubicBezTo>
                  <a:cubicBezTo>
                    <a:pt x="195032" y="23828"/>
                    <a:pt x="165388" y="15731"/>
                    <a:pt x="134884" y="15731"/>
                  </a:cubicBezTo>
                  <a:cubicBezTo>
                    <a:pt x="134083" y="15731"/>
                    <a:pt x="133281" y="15737"/>
                    <a:pt x="132479" y="15748"/>
                  </a:cubicBezTo>
                  <a:cubicBezTo>
                    <a:pt x="119078" y="15940"/>
                    <a:pt x="107546" y="18001"/>
                    <a:pt x="95603" y="24636"/>
                  </a:cubicBezTo>
                  <a:cubicBezTo>
                    <a:pt x="85125" y="30453"/>
                    <a:pt x="76193" y="35542"/>
                    <a:pt x="64307" y="37082"/>
                  </a:cubicBezTo>
                  <a:cubicBezTo>
                    <a:pt x="62091" y="37369"/>
                    <a:pt x="59933" y="37506"/>
                    <a:pt x="57830" y="37506"/>
                  </a:cubicBezTo>
                  <a:cubicBezTo>
                    <a:pt x="33530" y="37506"/>
                    <a:pt x="16418" y="1916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7"/>
            <p:cNvSpPr/>
            <p:nvPr/>
          </p:nvSpPr>
          <p:spPr>
            <a:xfrm>
              <a:off x="-125" y="4329030"/>
              <a:ext cx="9144255" cy="659155"/>
            </a:xfrm>
            <a:custGeom>
              <a:avLst/>
              <a:gdLst/>
              <a:ahLst/>
              <a:cxnLst/>
              <a:rect l="l" t="t" r="r" b="b"/>
              <a:pathLst>
                <a:path w="285691" h="39780" extrusionOk="0">
                  <a:moveTo>
                    <a:pt x="0" y="1"/>
                  </a:moveTo>
                  <a:lnTo>
                    <a:pt x="0" y="5743"/>
                  </a:lnTo>
                  <a:cubicBezTo>
                    <a:pt x="16269" y="22788"/>
                    <a:pt x="33767" y="39779"/>
                    <a:pt x="56809" y="39779"/>
                  </a:cubicBezTo>
                  <a:cubicBezTo>
                    <a:pt x="58663" y="39779"/>
                    <a:pt x="60553" y="39669"/>
                    <a:pt x="62482" y="39441"/>
                  </a:cubicBezTo>
                  <a:cubicBezTo>
                    <a:pt x="76342" y="37796"/>
                    <a:pt x="86503" y="30969"/>
                    <a:pt x="98359" y="23738"/>
                  </a:cubicBezTo>
                  <a:cubicBezTo>
                    <a:pt x="111257" y="15866"/>
                    <a:pt x="123125" y="12384"/>
                    <a:pt x="137979" y="12161"/>
                  </a:cubicBezTo>
                  <a:cubicBezTo>
                    <a:pt x="138485" y="12153"/>
                    <a:pt x="138991" y="12150"/>
                    <a:pt x="139495" y="12150"/>
                  </a:cubicBezTo>
                  <a:cubicBezTo>
                    <a:pt x="171147" y="12150"/>
                    <a:pt x="200062" y="26865"/>
                    <a:pt x="231557" y="27666"/>
                  </a:cubicBezTo>
                  <a:cubicBezTo>
                    <a:pt x="232551" y="27691"/>
                    <a:pt x="233542" y="27703"/>
                    <a:pt x="234532" y="27703"/>
                  </a:cubicBezTo>
                  <a:cubicBezTo>
                    <a:pt x="252057" y="27703"/>
                    <a:pt x="268951" y="23824"/>
                    <a:pt x="285690" y="18865"/>
                  </a:cubicBezTo>
                  <a:lnTo>
                    <a:pt x="285690" y="13694"/>
                  </a:lnTo>
                  <a:cubicBezTo>
                    <a:pt x="268116" y="19184"/>
                    <a:pt x="250352" y="23518"/>
                    <a:pt x="231768" y="23518"/>
                  </a:cubicBezTo>
                  <a:cubicBezTo>
                    <a:pt x="229656" y="23518"/>
                    <a:pt x="227534" y="23462"/>
                    <a:pt x="225400" y="23346"/>
                  </a:cubicBezTo>
                  <a:cubicBezTo>
                    <a:pt x="195613" y="21713"/>
                    <a:pt x="167565" y="10597"/>
                    <a:pt x="137565" y="10597"/>
                  </a:cubicBezTo>
                  <a:cubicBezTo>
                    <a:pt x="136877" y="10597"/>
                    <a:pt x="136187" y="10603"/>
                    <a:pt x="135496" y="10615"/>
                  </a:cubicBezTo>
                  <a:cubicBezTo>
                    <a:pt x="121326" y="10858"/>
                    <a:pt x="109873" y="13341"/>
                    <a:pt x="97453" y="20770"/>
                  </a:cubicBezTo>
                  <a:cubicBezTo>
                    <a:pt x="86447" y="27350"/>
                    <a:pt x="76975" y="33519"/>
                    <a:pt x="64269" y="35257"/>
                  </a:cubicBezTo>
                  <a:cubicBezTo>
                    <a:pt x="62020" y="35564"/>
                    <a:pt x="59823" y="35711"/>
                    <a:pt x="57676" y="35711"/>
                  </a:cubicBezTo>
                  <a:cubicBezTo>
                    <a:pt x="34206" y="35711"/>
                    <a:pt x="16641" y="18163"/>
                    <a:pt x="286" y="312"/>
                  </a:cubicBezTo>
                  <a:cubicBezTo>
                    <a:pt x="192" y="212"/>
                    <a:pt x="92" y="10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7"/>
            <p:cNvSpPr/>
            <p:nvPr/>
          </p:nvSpPr>
          <p:spPr>
            <a:xfrm>
              <a:off x="-125" y="4577353"/>
              <a:ext cx="9144255" cy="713653"/>
            </a:xfrm>
            <a:custGeom>
              <a:avLst/>
              <a:gdLst/>
              <a:ahLst/>
              <a:cxnLst/>
              <a:rect l="l" t="t" r="r" b="b"/>
              <a:pathLst>
                <a:path w="285691" h="43069" extrusionOk="0">
                  <a:moveTo>
                    <a:pt x="149034" y="1"/>
                  </a:moveTo>
                  <a:cubicBezTo>
                    <a:pt x="148784" y="1"/>
                    <a:pt x="148533" y="2"/>
                    <a:pt x="148282" y="5"/>
                  </a:cubicBezTo>
                  <a:cubicBezTo>
                    <a:pt x="114361" y="439"/>
                    <a:pt x="95087" y="32425"/>
                    <a:pt x="63139" y="38036"/>
                  </a:cubicBezTo>
                  <a:cubicBezTo>
                    <a:pt x="59783" y="38625"/>
                    <a:pt x="56512" y="38903"/>
                    <a:pt x="53315" y="38903"/>
                  </a:cubicBezTo>
                  <a:cubicBezTo>
                    <a:pt x="33410" y="38903"/>
                    <a:pt x="16403" y="28137"/>
                    <a:pt x="0" y="14771"/>
                  </a:cubicBezTo>
                  <a:lnTo>
                    <a:pt x="0" y="21240"/>
                  </a:lnTo>
                  <a:cubicBezTo>
                    <a:pt x="16311" y="33281"/>
                    <a:pt x="33094" y="43069"/>
                    <a:pt x="52342" y="43069"/>
                  </a:cubicBezTo>
                  <a:cubicBezTo>
                    <a:pt x="55904" y="43069"/>
                    <a:pt x="59550" y="42733"/>
                    <a:pt x="63294" y="42015"/>
                  </a:cubicBezTo>
                  <a:cubicBezTo>
                    <a:pt x="96403" y="35659"/>
                    <a:pt x="116261" y="1035"/>
                    <a:pt x="151510" y="651"/>
                  </a:cubicBezTo>
                  <a:cubicBezTo>
                    <a:pt x="151699" y="648"/>
                    <a:pt x="151888" y="647"/>
                    <a:pt x="152076" y="647"/>
                  </a:cubicBezTo>
                  <a:cubicBezTo>
                    <a:pt x="181623" y="647"/>
                    <a:pt x="199893" y="25724"/>
                    <a:pt x="227952" y="29998"/>
                  </a:cubicBezTo>
                  <a:cubicBezTo>
                    <a:pt x="233835" y="30892"/>
                    <a:pt x="239732" y="31279"/>
                    <a:pt x="245639" y="31279"/>
                  </a:cubicBezTo>
                  <a:cubicBezTo>
                    <a:pt x="258953" y="31279"/>
                    <a:pt x="272319" y="29313"/>
                    <a:pt x="285690" y="26764"/>
                  </a:cubicBezTo>
                  <a:lnTo>
                    <a:pt x="285690" y="21377"/>
                  </a:lnTo>
                  <a:cubicBezTo>
                    <a:pt x="271332" y="24496"/>
                    <a:pt x="256956" y="26915"/>
                    <a:pt x="242516" y="26915"/>
                  </a:cubicBezTo>
                  <a:cubicBezTo>
                    <a:pt x="237617" y="26915"/>
                    <a:pt x="232711" y="26637"/>
                    <a:pt x="227796" y="26013"/>
                  </a:cubicBezTo>
                  <a:cubicBezTo>
                    <a:pt x="199390" y="22406"/>
                    <a:pt x="178541" y="1"/>
                    <a:pt x="1490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7"/>
            <p:cNvSpPr/>
            <p:nvPr/>
          </p:nvSpPr>
          <p:spPr>
            <a:xfrm>
              <a:off x="3184870" y="5270304"/>
              <a:ext cx="3269438" cy="461839"/>
            </a:xfrm>
            <a:custGeom>
              <a:avLst/>
              <a:gdLst/>
              <a:ahLst/>
              <a:cxnLst/>
              <a:rect l="l" t="t" r="r" b="b"/>
              <a:pathLst>
                <a:path w="102146" h="27872" extrusionOk="0">
                  <a:moveTo>
                    <a:pt x="39808" y="0"/>
                  </a:moveTo>
                  <a:cubicBezTo>
                    <a:pt x="39515" y="0"/>
                    <a:pt x="39220" y="3"/>
                    <a:pt x="38925" y="8"/>
                  </a:cubicBezTo>
                  <a:cubicBezTo>
                    <a:pt x="21309" y="294"/>
                    <a:pt x="10397" y="10678"/>
                    <a:pt x="0" y="22043"/>
                  </a:cubicBezTo>
                  <a:cubicBezTo>
                    <a:pt x="577" y="21608"/>
                    <a:pt x="1173" y="21187"/>
                    <a:pt x="1776" y="20803"/>
                  </a:cubicBezTo>
                  <a:cubicBezTo>
                    <a:pt x="9715" y="12155"/>
                    <a:pt x="18851" y="5235"/>
                    <a:pt x="32941" y="4955"/>
                  </a:cubicBezTo>
                  <a:cubicBezTo>
                    <a:pt x="33336" y="4947"/>
                    <a:pt x="33730" y="4943"/>
                    <a:pt x="34123" y="4943"/>
                  </a:cubicBezTo>
                  <a:cubicBezTo>
                    <a:pt x="55986" y="4943"/>
                    <a:pt x="73893" y="17201"/>
                    <a:pt x="92394" y="27871"/>
                  </a:cubicBezTo>
                  <a:lnTo>
                    <a:pt x="102146" y="27871"/>
                  </a:lnTo>
                  <a:cubicBezTo>
                    <a:pt x="82129" y="16288"/>
                    <a:pt x="63971" y="0"/>
                    <a:pt x="39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7"/>
            <p:cNvSpPr/>
            <p:nvPr/>
          </p:nvSpPr>
          <p:spPr>
            <a:xfrm>
              <a:off x="2414202" y="4922635"/>
              <a:ext cx="6729801" cy="809362"/>
            </a:xfrm>
            <a:custGeom>
              <a:avLst/>
              <a:gdLst/>
              <a:ahLst/>
              <a:cxnLst/>
              <a:rect l="l" t="t" r="r" b="b"/>
              <a:pathLst>
                <a:path w="210257" h="48845" extrusionOk="0">
                  <a:moveTo>
                    <a:pt x="84413" y="1"/>
                  </a:moveTo>
                  <a:cubicBezTo>
                    <a:pt x="84359" y="1"/>
                    <a:pt x="84306" y="1"/>
                    <a:pt x="84252" y="1"/>
                  </a:cubicBezTo>
                  <a:cubicBezTo>
                    <a:pt x="49230" y="138"/>
                    <a:pt x="29597" y="35201"/>
                    <a:pt x="1" y="48844"/>
                  </a:cubicBezTo>
                  <a:lnTo>
                    <a:pt x="7220" y="48844"/>
                  </a:lnTo>
                  <a:cubicBezTo>
                    <a:pt x="31695" y="33463"/>
                    <a:pt x="49442" y="4786"/>
                    <a:pt x="80700" y="4625"/>
                  </a:cubicBezTo>
                  <a:cubicBezTo>
                    <a:pt x="80774" y="4625"/>
                    <a:pt x="80847" y="4625"/>
                    <a:pt x="80921" y="4625"/>
                  </a:cubicBezTo>
                  <a:cubicBezTo>
                    <a:pt x="113794" y="4625"/>
                    <a:pt x="125796" y="41834"/>
                    <a:pt x="156838" y="45841"/>
                  </a:cubicBezTo>
                  <a:cubicBezTo>
                    <a:pt x="165613" y="46974"/>
                    <a:pt x="174539" y="47411"/>
                    <a:pt x="183546" y="47411"/>
                  </a:cubicBezTo>
                  <a:cubicBezTo>
                    <a:pt x="192391" y="47411"/>
                    <a:pt x="201316" y="46990"/>
                    <a:pt x="210256" y="46394"/>
                  </a:cubicBezTo>
                  <a:lnTo>
                    <a:pt x="210256" y="42427"/>
                  </a:lnTo>
                  <a:cubicBezTo>
                    <a:pt x="201522" y="43029"/>
                    <a:pt x="192807" y="43452"/>
                    <a:pt x="184184" y="43452"/>
                  </a:cubicBezTo>
                  <a:cubicBezTo>
                    <a:pt x="174937" y="43452"/>
                    <a:pt x="165795" y="42966"/>
                    <a:pt x="156850" y="41694"/>
                  </a:cubicBezTo>
                  <a:cubicBezTo>
                    <a:pt x="126386" y="37363"/>
                    <a:pt x="116982" y="1"/>
                    <a:pt x="84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7"/>
            <p:cNvSpPr/>
            <p:nvPr/>
          </p:nvSpPr>
          <p:spPr>
            <a:xfrm>
              <a:off x="-125" y="4549753"/>
              <a:ext cx="9144255" cy="591184"/>
            </a:xfrm>
            <a:custGeom>
              <a:avLst/>
              <a:gdLst/>
              <a:ahLst/>
              <a:cxnLst/>
              <a:rect l="l" t="t" r="r" b="b"/>
              <a:pathLst>
                <a:path w="285691" h="35678" extrusionOk="0">
                  <a:moveTo>
                    <a:pt x="0" y="1"/>
                  </a:moveTo>
                  <a:lnTo>
                    <a:pt x="0" y="9076"/>
                  </a:lnTo>
                  <a:cubicBezTo>
                    <a:pt x="16395" y="23897"/>
                    <a:pt x="33568" y="35678"/>
                    <a:pt x="54128" y="35678"/>
                  </a:cubicBezTo>
                  <a:cubicBezTo>
                    <a:pt x="56360" y="35678"/>
                    <a:pt x="58632" y="35539"/>
                    <a:pt x="60947" y="35250"/>
                  </a:cubicBezTo>
                  <a:cubicBezTo>
                    <a:pt x="92139" y="31359"/>
                    <a:pt x="111803" y="1180"/>
                    <a:pt x="144397" y="863"/>
                  </a:cubicBezTo>
                  <a:cubicBezTo>
                    <a:pt x="144616" y="861"/>
                    <a:pt x="144835" y="860"/>
                    <a:pt x="145054" y="860"/>
                  </a:cubicBezTo>
                  <a:cubicBezTo>
                    <a:pt x="175436" y="860"/>
                    <a:pt x="199855" y="20848"/>
                    <a:pt x="229658" y="23128"/>
                  </a:cubicBezTo>
                  <a:cubicBezTo>
                    <a:pt x="232703" y="23362"/>
                    <a:pt x="235736" y="23471"/>
                    <a:pt x="238759" y="23471"/>
                  </a:cubicBezTo>
                  <a:cubicBezTo>
                    <a:pt x="254613" y="23471"/>
                    <a:pt x="270186" y="20467"/>
                    <a:pt x="285690" y="16636"/>
                  </a:cubicBezTo>
                  <a:lnTo>
                    <a:pt x="285690" y="11459"/>
                  </a:lnTo>
                  <a:cubicBezTo>
                    <a:pt x="269468" y="15848"/>
                    <a:pt x="253146" y="19296"/>
                    <a:pt x="236383" y="19296"/>
                  </a:cubicBezTo>
                  <a:cubicBezTo>
                    <a:pt x="234115" y="19296"/>
                    <a:pt x="231839" y="19233"/>
                    <a:pt x="229553" y="19100"/>
                  </a:cubicBezTo>
                  <a:cubicBezTo>
                    <a:pt x="199220" y="17340"/>
                    <a:pt x="172790" y="126"/>
                    <a:pt x="142067" y="126"/>
                  </a:cubicBezTo>
                  <a:cubicBezTo>
                    <a:pt x="141795" y="126"/>
                    <a:pt x="141523" y="127"/>
                    <a:pt x="141251" y="130"/>
                  </a:cubicBezTo>
                  <a:cubicBezTo>
                    <a:pt x="110065" y="441"/>
                    <a:pt x="90755" y="27933"/>
                    <a:pt x="60843" y="31216"/>
                  </a:cubicBezTo>
                  <a:cubicBezTo>
                    <a:pt x="59130" y="31404"/>
                    <a:pt x="57441" y="31495"/>
                    <a:pt x="55775" y="31495"/>
                  </a:cubicBezTo>
                  <a:cubicBezTo>
                    <a:pt x="33877" y="31495"/>
                    <a:pt x="15950" y="15817"/>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7"/>
            <p:cNvSpPr/>
            <p:nvPr/>
          </p:nvSpPr>
          <p:spPr>
            <a:xfrm>
              <a:off x="-125" y="4601506"/>
              <a:ext cx="9144255" cy="841839"/>
            </a:xfrm>
            <a:custGeom>
              <a:avLst/>
              <a:gdLst/>
              <a:ahLst/>
              <a:cxnLst/>
              <a:rect l="l" t="t" r="r" b="b"/>
              <a:pathLst>
                <a:path w="285691" h="50805" extrusionOk="0">
                  <a:moveTo>
                    <a:pt x="155442" y="0"/>
                  </a:moveTo>
                  <a:cubicBezTo>
                    <a:pt x="155369" y="0"/>
                    <a:pt x="155296" y="1"/>
                    <a:pt x="155223" y="1"/>
                  </a:cubicBezTo>
                  <a:cubicBezTo>
                    <a:pt x="119413" y="168"/>
                    <a:pt x="98688" y="36672"/>
                    <a:pt x="65603" y="44816"/>
                  </a:cubicBezTo>
                  <a:cubicBezTo>
                    <a:pt x="60681" y="46027"/>
                    <a:pt x="55903" y="46579"/>
                    <a:pt x="51244" y="46579"/>
                  </a:cubicBezTo>
                  <a:cubicBezTo>
                    <a:pt x="32822" y="46579"/>
                    <a:pt x="16255" y="37962"/>
                    <a:pt x="0" y="27480"/>
                  </a:cubicBezTo>
                  <a:lnTo>
                    <a:pt x="0" y="33916"/>
                  </a:lnTo>
                  <a:cubicBezTo>
                    <a:pt x="16127" y="43157"/>
                    <a:pt x="32475" y="50804"/>
                    <a:pt x="50246" y="50804"/>
                  </a:cubicBezTo>
                  <a:cubicBezTo>
                    <a:pt x="55287" y="50804"/>
                    <a:pt x="60442" y="50189"/>
                    <a:pt x="65740" y="48820"/>
                  </a:cubicBezTo>
                  <a:cubicBezTo>
                    <a:pt x="99693" y="40043"/>
                    <a:pt x="121108" y="1285"/>
                    <a:pt x="157959" y="1179"/>
                  </a:cubicBezTo>
                  <a:cubicBezTo>
                    <a:pt x="157999" y="1179"/>
                    <a:pt x="158040" y="1179"/>
                    <a:pt x="158080" y="1179"/>
                  </a:cubicBezTo>
                  <a:cubicBezTo>
                    <a:pt x="187440" y="1179"/>
                    <a:pt x="199813" y="30523"/>
                    <a:pt x="226325" y="36920"/>
                  </a:cubicBezTo>
                  <a:cubicBezTo>
                    <a:pt x="235065" y="39030"/>
                    <a:pt x="244086" y="39853"/>
                    <a:pt x="253270" y="39853"/>
                  </a:cubicBezTo>
                  <a:cubicBezTo>
                    <a:pt x="263920" y="39853"/>
                    <a:pt x="274788" y="38746"/>
                    <a:pt x="285690" y="37256"/>
                  </a:cubicBezTo>
                  <a:lnTo>
                    <a:pt x="285690" y="31918"/>
                  </a:lnTo>
                  <a:cubicBezTo>
                    <a:pt x="273729" y="33846"/>
                    <a:pt x="261797" y="35303"/>
                    <a:pt x="250055" y="35303"/>
                  </a:cubicBezTo>
                  <a:cubicBezTo>
                    <a:pt x="241992" y="35303"/>
                    <a:pt x="234019" y="34616"/>
                    <a:pt x="226188" y="32924"/>
                  </a:cubicBezTo>
                  <a:cubicBezTo>
                    <a:pt x="199454" y="27140"/>
                    <a:pt x="184483" y="0"/>
                    <a:pt x="155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7"/>
            <p:cNvSpPr/>
            <p:nvPr/>
          </p:nvSpPr>
          <p:spPr>
            <a:xfrm>
              <a:off x="-125" y="4765717"/>
              <a:ext cx="9144255" cy="966213"/>
            </a:xfrm>
            <a:custGeom>
              <a:avLst/>
              <a:gdLst/>
              <a:ahLst/>
              <a:cxnLst/>
              <a:rect l="l" t="t" r="r" b="b"/>
              <a:pathLst>
                <a:path w="285691" h="58311" extrusionOk="0">
                  <a:moveTo>
                    <a:pt x="163145" y="1"/>
                  </a:moveTo>
                  <a:cubicBezTo>
                    <a:pt x="163066" y="1"/>
                    <a:pt x="162986" y="1"/>
                    <a:pt x="162907" y="2"/>
                  </a:cubicBezTo>
                  <a:cubicBezTo>
                    <a:pt x="122945" y="237"/>
                    <a:pt x="100829" y="44860"/>
                    <a:pt x="63505" y="53276"/>
                  </a:cubicBezTo>
                  <a:cubicBezTo>
                    <a:pt x="58366" y="54436"/>
                    <a:pt x="53267" y="54953"/>
                    <a:pt x="48202" y="54953"/>
                  </a:cubicBezTo>
                  <a:cubicBezTo>
                    <a:pt x="31888" y="54953"/>
                    <a:pt x="15915" y="49588"/>
                    <a:pt x="0" y="43023"/>
                  </a:cubicBezTo>
                  <a:lnTo>
                    <a:pt x="0" y="47219"/>
                  </a:lnTo>
                  <a:cubicBezTo>
                    <a:pt x="12371" y="52277"/>
                    <a:pt x="24773" y="56604"/>
                    <a:pt x="37317" y="58310"/>
                  </a:cubicBezTo>
                  <a:lnTo>
                    <a:pt x="58887" y="58310"/>
                  </a:lnTo>
                  <a:cubicBezTo>
                    <a:pt x="60471" y="58075"/>
                    <a:pt x="62053" y="57783"/>
                    <a:pt x="63642" y="57430"/>
                  </a:cubicBezTo>
                  <a:cubicBezTo>
                    <a:pt x="100885" y="49093"/>
                    <a:pt x="122380" y="4371"/>
                    <a:pt x="162323" y="4197"/>
                  </a:cubicBezTo>
                  <a:cubicBezTo>
                    <a:pt x="162384" y="4196"/>
                    <a:pt x="162445" y="4196"/>
                    <a:pt x="162505" y="4196"/>
                  </a:cubicBezTo>
                  <a:cubicBezTo>
                    <a:pt x="195055" y="4196"/>
                    <a:pt x="201982" y="41914"/>
                    <a:pt x="232204" y="46251"/>
                  </a:cubicBezTo>
                  <a:cubicBezTo>
                    <a:pt x="241165" y="47537"/>
                    <a:pt x="250329" y="48028"/>
                    <a:pt x="259602" y="48028"/>
                  </a:cubicBezTo>
                  <a:cubicBezTo>
                    <a:pt x="268230" y="48028"/>
                    <a:pt x="276951" y="47603"/>
                    <a:pt x="285690" y="46996"/>
                  </a:cubicBezTo>
                  <a:lnTo>
                    <a:pt x="285690" y="42650"/>
                  </a:lnTo>
                  <a:cubicBezTo>
                    <a:pt x="276677" y="43265"/>
                    <a:pt x="267681" y="43703"/>
                    <a:pt x="258766" y="43703"/>
                  </a:cubicBezTo>
                  <a:cubicBezTo>
                    <a:pt x="249772" y="43703"/>
                    <a:pt x="240860" y="43257"/>
                    <a:pt x="232098" y="42098"/>
                  </a:cubicBezTo>
                  <a:cubicBezTo>
                    <a:pt x="201793" y="38097"/>
                    <a:pt x="195821" y="1"/>
                    <a:pt x="163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7"/>
            <p:cNvSpPr/>
            <p:nvPr/>
          </p:nvSpPr>
          <p:spPr>
            <a:xfrm>
              <a:off x="-125" y="4659542"/>
              <a:ext cx="9144255" cy="934415"/>
            </a:xfrm>
            <a:custGeom>
              <a:avLst/>
              <a:gdLst/>
              <a:ahLst/>
              <a:cxnLst/>
              <a:rect l="l" t="t" r="r" b="b"/>
              <a:pathLst>
                <a:path w="285691" h="56392" extrusionOk="0">
                  <a:moveTo>
                    <a:pt x="160663" y="0"/>
                  </a:moveTo>
                  <a:cubicBezTo>
                    <a:pt x="160594" y="0"/>
                    <a:pt x="160524" y="0"/>
                    <a:pt x="160454" y="1"/>
                  </a:cubicBezTo>
                  <a:cubicBezTo>
                    <a:pt x="121759" y="181"/>
                    <a:pt x="99737" y="42197"/>
                    <a:pt x="63599" y="50514"/>
                  </a:cubicBezTo>
                  <a:cubicBezTo>
                    <a:pt x="58612" y="51660"/>
                    <a:pt x="53729" y="52176"/>
                    <a:pt x="48931" y="52176"/>
                  </a:cubicBezTo>
                  <a:cubicBezTo>
                    <a:pt x="31859" y="52176"/>
                    <a:pt x="15854" y="45645"/>
                    <a:pt x="0" y="37751"/>
                  </a:cubicBezTo>
                  <a:lnTo>
                    <a:pt x="0" y="43444"/>
                  </a:lnTo>
                  <a:cubicBezTo>
                    <a:pt x="15801" y="50536"/>
                    <a:pt x="31700" y="56392"/>
                    <a:pt x="48318" y="56392"/>
                  </a:cubicBezTo>
                  <a:cubicBezTo>
                    <a:pt x="53340" y="56392"/>
                    <a:pt x="58428" y="55857"/>
                    <a:pt x="63599" y="54660"/>
                  </a:cubicBezTo>
                  <a:cubicBezTo>
                    <a:pt x="100364" y="46144"/>
                    <a:pt x="122622" y="2626"/>
                    <a:pt x="162013" y="2453"/>
                  </a:cubicBezTo>
                  <a:cubicBezTo>
                    <a:pt x="162075" y="2453"/>
                    <a:pt x="162137" y="2452"/>
                    <a:pt x="162200" y="2452"/>
                  </a:cubicBezTo>
                  <a:cubicBezTo>
                    <a:pt x="194345" y="2452"/>
                    <a:pt x="202244" y="39281"/>
                    <a:pt x="232178" y="43500"/>
                  </a:cubicBezTo>
                  <a:cubicBezTo>
                    <a:pt x="240416" y="44662"/>
                    <a:pt x="248768" y="45116"/>
                    <a:pt x="257187" y="45116"/>
                  </a:cubicBezTo>
                  <a:cubicBezTo>
                    <a:pt x="266626" y="45116"/>
                    <a:pt x="276150" y="44545"/>
                    <a:pt x="285690" y="43761"/>
                  </a:cubicBezTo>
                  <a:lnTo>
                    <a:pt x="285690" y="38963"/>
                  </a:lnTo>
                  <a:cubicBezTo>
                    <a:pt x="275292" y="40006"/>
                    <a:pt x="264910" y="40784"/>
                    <a:pt x="254613" y="40784"/>
                  </a:cubicBezTo>
                  <a:cubicBezTo>
                    <a:pt x="247084" y="40784"/>
                    <a:pt x="239602" y="40368"/>
                    <a:pt x="232190" y="39335"/>
                  </a:cubicBezTo>
                  <a:cubicBezTo>
                    <a:pt x="202480" y="35198"/>
                    <a:pt x="192336" y="0"/>
                    <a:pt x="1606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7"/>
            <p:cNvSpPr/>
            <p:nvPr/>
          </p:nvSpPr>
          <p:spPr>
            <a:xfrm>
              <a:off x="2832230" y="5092913"/>
              <a:ext cx="4322229" cy="639155"/>
            </a:xfrm>
            <a:custGeom>
              <a:avLst/>
              <a:gdLst/>
              <a:ahLst/>
              <a:cxnLst/>
              <a:rect l="l" t="t" r="r" b="b"/>
              <a:pathLst>
                <a:path w="135038" h="38573" extrusionOk="0">
                  <a:moveTo>
                    <a:pt x="62560" y="1"/>
                  </a:moveTo>
                  <a:cubicBezTo>
                    <a:pt x="62435" y="1"/>
                    <a:pt x="62309" y="1"/>
                    <a:pt x="62184" y="2"/>
                  </a:cubicBezTo>
                  <a:cubicBezTo>
                    <a:pt x="34922" y="226"/>
                    <a:pt x="19504" y="22956"/>
                    <a:pt x="0" y="38572"/>
                  </a:cubicBezTo>
                  <a:lnTo>
                    <a:pt x="3315" y="38572"/>
                  </a:lnTo>
                  <a:cubicBezTo>
                    <a:pt x="19192" y="23657"/>
                    <a:pt x="32705" y="5148"/>
                    <a:pt x="56839" y="4862"/>
                  </a:cubicBezTo>
                  <a:cubicBezTo>
                    <a:pt x="57029" y="4859"/>
                    <a:pt x="57218" y="4858"/>
                    <a:pt x="57406" y="4858"/>
                  </a:cubicBezTo>
                  <a:cubicBezTo>
                    <a:pt x="84480" y="4858"/>
                    <a:pt x="101892" y="27237"/>
                    <a:pt x="124274" y="38572"/>
                  </a:cubicBezTo>
                  <a:lnTo>
                    <a:pt x="135037" y="38572"/>
                  </a:lnTo>
                  <a:cubicBezTo>
                    <a:pt x="108586" y="29987"/>
                    <a:pt x="92913" y="1"/>
                    <a:pt x="62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a:extLst>
              <a:ext uri="{FF2B5EF4-FFF2-40B4-BE49-F238E27FC236}">
                <a16:creationId xmlns:a16="http://schemas.microsoft.com/office/drawing/2014/main" id="{4CF37935-49F4-76D9-69C3-F75BC5441730}"/>
              </a:ext>
            </a:extLst>
          </p:cNvPr>
          <p:cNvPicPr>
            <a:picLocks noChangeAspect="1"/>
          </p:cNvPicPr>
          <p:nvPr/>
        </p:nvPicPr>
        <p:blipFill>
          <a:blip r:embed="rId3"/>
          <a:stretch>
            <a:fillRect/>
          </a:stretch>
        </p:blipFill>
        <p:spPr>
          <a:xfrm>
            <a:off x="6368518" y="66423"/>
            <a:ext cx="2605638" cy="2345859"/>
          </a:xfrm>
          <a:prstGeom prst="rect">
            <a:avLst/>
          </a:prstGeom>
        </p:spPr>
      </p:pic>
      <p:pic>
        <p:nvPicPr>
          <p:cNvPr id="3" name="Picture 2">
            <a:extLst>
              <a:ext uri="{FF2B5EF4-FFF2-40B4-BE49-F238E27FC236}">
                <a16:creationId xmlns:a16="http://schemas.microsoft.com/office/drawing/2014/main" id="{157825DB-E99C-03B4-766D-C4845AF6CAA3}"/>
              </a:ext>
            </a:extLst>
          </p:cNvPr>
          <p:cNvPicPr>
            <a:picLocks noChangeAspect="1"/>
          </p:cNvPicPr>
          <p:nvPr/>
        </p:nvPicPr>
        <p:blipFill>
          <a:blip r:embed="rId4"/>
          <a:stretch>
            <a:fillRect/>
          </a:stretch>
        </p:blipFill>
        <p:spPr>
          <a:xfrm>
            <a:off x="5622415" y="2470392"/>
            <a:ext cx="2852623" cy="1898291"/>
          </a:xfrm>
          <a:prstGeom prst="rect">
            <a:avLst/>
          </a:prstGeom>
        </p:spPr>
      </p:pic>
    </p:spTree>
  </p:cSld>
  <p:clrMapOvr>
    <a:masterClrMapping/>
  </p:clrMapOvr>
</p:sld>
</file>

<file path=ppt/theme/theme1.xml><?xml version="1.0" encoding="utf-8"?>
<a:theme xmlns:a="http://schemas.openxmlformats.org/drawingml/2006/main" name="Energy Saving Electric Vehicle Pitch Deck by Slidesgo">
  <a:themeElements>
    <a:clrScheme name="Simple Light">
      <a:dk1>
        <a:srgbClr val="191919"/>
      </a:dk1>
      <a:lt1>
        <a:srgbClr val="FFFFFF"/>
      </a:lt1>
      <a:dk2>
        <a:srgbClr val="EFEFEF"/>
      </a:dk2>
      <a:lt2>
        <a:srgbClr val="7B7B7B"/>
      </a:lt2>
      <a:accent1>
        <a:srgbClr val="7BD159"/>
      </a:accent1>
      <a:accent2>
        <a:srgbClr val="63AC47"/>
      </a:accent2>
      <a:accent3>
        <a:srgbClr val="4F8B37"/>
      </a:accent3>
      <a:accent4>
        <a:srgbClr val="F8E67C"/>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77</TotalTime>
  <Words>1082</Words>
  <Application>Microsoft Office PowerPoint</Application>
  <PresentationFormat>On-screen Show (16:9)</PresentationFormat>
  <Paragraphs>102</Paragraphs>
  <Slides>13</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Righteous</vt:lpstr>
      <vt:lpstr>MuseoModerno Black</vt:lpstr>
      <vt:lpstr>Arial</vt:lpstr>
      <vt:lpstr>Bebas Neue</vt:lpstr>
      <vt:lpstr>Jura</vt:lpstr>
      <vt:lpstr>Söhne</vt:lpstr>
      <vt:lpstr>Energy Saving Electric Vehicle Pitch Deck by Slidesgo</vt:lpstr>
      <vt:lpstr>Brushless DC Motors</vt:lpstr>
      <vt:lpstr>Contents: </vt:lpstr>
      <vt:lpstr>Introduction:  BLDC motors</vt:lpstr>
      <vt:lpstr>Working:</vt:lpstr>
      <vt:lpstr>PowerPoint Presentation</vt:lpstr>
      <vt:lpstr>Applications:</vt:lpstr>
      <vt:lpstr>Electric Vehicles</vt:lpstr>
      <vt:lpstr>Industrial Automation</vt:lpstr>
      <vt:lpstr>Medical Devices</vt:lpstr>
      <vt:lpstr>PowerPoint Presentation</vt:lpstr>
      <vt:lpstr>Conclusion</vt:lpstr>
      <vt:lpstr>References:</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Brushless DC Motors</dc:title>
  <dc:creator>Shreerang Mhatre</dc:creator>
  <cp:lastModifiedBy>SHREERANG</cp:lastModifiedBy>
  <cp:revision>2</cp:revision>
  <dcterms:modified xsi:type="dcterms:W3CDTF">2023-03-19T18:11:37Z</dcterms:modified>
</cp:coreProperties>
</file>